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2" r:id="rId2"/>
  </p:sldMasterIdLst>
  <p:notesMasterIdLst>
    <p:notesMasterId r:id="rId22"/>
  </p:notesMasterIdLst>
  <p:sldIdLst>
    <p:sldId id="256" r:id="rId3"/>
    <p:sldId id="258" r:id="rId4"/>
    <p:sldId id="1150" r:id="rId5"/>
    <p:sldId id="260" r:id="rId6"/>
    <p:sldId id="298" r:id="rId7"/>
    <p:sldId id="320" r:id="rId8"/>
    <p:sldId id="1155" r:id="rId9"/>
    <p:sldId id="1152" r:id="rId10"/>
    <p:sldId id="1161" r:id="rId11"/>
    <p:sldId id="1162" r:id="rId12"/>
    <p:sldId id="1163" r:id="rId13"/>
    <p:sldId id="1158" r:id="rId14"/>
    <p:sldId id="269" r:id="rId15"/>
    <p:sldId id="1166" r:id="rId16"/>
    <p:sldId id="261" r:id="rId17"/>
    <p:sldId id="1159" r:id="rId18"/>
    <p:sldId id="1153" r:id="rId19"/>
    <p:sldId id="287" r:id="rId20"/>
    <p:sldId id="115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FF2F2F"/>
    <a:srgbClr val="DC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66" autoAdjust="0"/>
    <p:restoredTop sz="94660"/>
  </p:normalViewPr>
  <p:slideViewPr>
    <p:cSldViewPr showGuides="1">
      <p:cViewPr varScale="1">
        <p:scale>
          <a:sx n="90" d="100"/>
          <a:sy n="90" d="100"/>
        </p:scale>
        <p:origin x="51" y="374"/>
      </p:cViewPr>
      <p:guideLst>
        <p:guide pos="3840"/>
        <p:guide orient="horz" pos="2160"/>
      </p:guideLst>
    </p:cSldViewPr>
  </p:slideViewPr>
  <p:notesTextViewPr>
    <p:cViewPr>
      <p:scale>
        <a:sx n="1" d="1"/>
        <a:sy n="1" d="1"/>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tair J. Adcroft" userId="ba2b78c0-6879-409f-bffa-630d326be27f" providerId="ADAL" clId="{AB99E275-6743-4E14-9A9F-4946DA0C1AF8}"/>
    <pc:docChg chg="undo redo custSel addSld delSld modSld sldOrd modMainMaster">
      <pc:chgData name="Alistair J. Adcroft" userId="ba2b78c0-6879-409f-bffa-630d326be27f" providerId="ADAL" clId="{AB99E275-6743-4E14-9A9F-4946DA0C1AF8}" dt="2022-11-04T00:07:07.450" v="4815" actId="20577"/>
      <pc:docMkLst>
        <pc:docMk/>
      </pc:docMkLst>
      <pc:sldChg chg="modSp mod">
        <pc:chgData name="Alistair J. Adcroft" userId="ba2b78c0-6879-409f-bffa-630d326be27f" providerId="ADAL" clId="{AB99E275-6743-4E14-9A9F-4946DA0C1AF8}" dt="2022-11-02T15:10:28.663" v="956" actId="1076"/>
        <pc:sldMkLst>
          <pc:docMk/>
          <pc:sldMk cId="296730360" sldId="256"/>
        </pc:sldMkLst>
        <pc:spChg chg="mod">
          <ac:chgData name="Alistair J. Adcroft" userId="ba2b78c0-6879-409f-bffa-630d326be27f" providerId="ADAL" clId="{AB99E275-6743-4E14-9A9F-4946DA0C1AF8}" dt="2022-10-26T15:18:42.923" v="11" actId="20577"/>
          <ac:spMkLst>
            <pc:docMk/>
            <pc:sldMk cId="296730360" sldId="256"/>
            <ac:spMk id="2" creationId="{09D2771A-CC65-E11B-9F55-0E413EBF7D4C}"/>
          </ac:spMkLst>
        </pc:spChg>
        <pc:spChg chg="mod">
          <ac:chgData name="Alistair J. Adcroft" userId="ba2b78c0-6879-409f-bffa-630d326be27f" providerId="ADAL" clId="{AB99E275-6743-4E14-9A9F-4946DA0C1AF8}" dt="2022-11-02T15:10:28.663" v="956" actId="1076"/>
          <ac:spMkLst>
            <pc:docMk/>
            <pc:sldMk cId="296730360" sldId="256"/>
            <ac:spMk id="3" creationId="{1CA7CD25-34DC-24AF-03B1-5B63E0CB78A4}"/>
          </ac:spMkLst>
        </pc:spChg>
      </pc:sldChg>
      <pc:sldChg chg="modSp mod">
        <pc:chgData name="Alistair J. Adcroft" userId="ba2b78c0-6879-409f-bffa-630d326be27f" providerId="ADAL" clId="{AB99E275-6743-4E14-9A9F-4946DA0C1AF8}" dt="2022-10-30T20:11:08.681" v="654" actId="12"/>
        <pc:sldMkLst>
          <pc:docMk/>
          <pc:sldMk cId="3029941886" sldId="257"/>
        </pc:sldMkLst>
        <pc:spChg chg="mod">
          <ac:chgData name="Alistair J. Adcroft" userId="ba2b78c0-6879-409f-bffa-630d326be27f" providerId="ADAL" clId="{AB99E275-6743-4E14-9A9F-4946DA0C1AF8}" dt="2022-10-30T20:11:08.681" v="654" actId="12"/>
          <ac:spMkLst>
            <pc:docMk/>
            <pc:sldMk cId="3029941886" sldId="257"/>
            <ac:spMk id="2" creationId="{7CD5021C-D111-1827-A951-A449CA94ABB5}"/>
          </ac:spMkLst>
        </pc:spChg>
      </pc:sldChg>
      <pc:sldChg chg="modSp mod">
        <pc:chgData name="Alistair J. Adcroft" userId="ba2b78c0-6879-409f-bffa-630d326be27f" providerId="ADAL" clId="{AB99E275-6743-4E14-9A9F-4946DA0C1AF8}" dt="2022-10-30T20:44:07.228" v="822" actId="6549"/>
        <pc:sldMkLst>
          <pc:docMk/>
          <pc:sldMk cId="995426542" sldId="258"/>
        </pc:sldMkLst>
        <pc:spChg chg="mod">
          <ac:chgData name="Alistair J. Adcroft" userId="ba2b78c0-6879-409f-bffa-630d326be27f" providerId="ADAL" clId="{AB99E275-6743-4E14-9A9F-4946DA0C1AF8}" dt="2022-10-30T20:44:07.228" v="822" actId="6549"/>
          <ac:spMkLst>
            <pc:docMk/>
            <pc:sldMk cId="995426542" sldId="258"/>
            <ac:spMk id="2" creationId="{EF71F994-4CE1-D670-BD9B-534EC3CACCAD}"/>
          </ac:spMkLst>
        </pc:spChg>
        <pc:spChg chg="mod">
          <ac:chgData name="Alistair J. Adcroft" userId="ba2b78c0-6879-409f-bffa-630d326be27f" providerId="ADAL" clId="{AB99E275-6743-4E14-9A9F-4946DA0C1AF8}" dt="2022-10-30T20:41:49.117" v="658" actId="20577"/>
          <ac:spMkLst>
            <pc:docMk/>
            <pc:sldMk cId="995426542" sldId="258"/>
            <ac:spMk id="3" creationId="{1052AC79-1F7D-EFC2-A7AC-E783BBF84D63}"/>
          </ac:spMkLst>
        </pc:spChg>
        <pc:spChg chg="mod">
          <ac:chgData name="Alistair J. Adcroft" userId="ba2b78c0-6879-409f-bffa-630d326be27f" providerId="ADAL" clId="{AB99E275-6743-4E14-9A9F-4946DA0C1AF8}" dt="2022-10-30T20:42:03.614" v="660" actId="20577"/>
          <ac:spMkLst>
            <pc:docMk/>
            <pc:sldMk cId="995426542" sldId="258"/>
            <ac:spMk id="6" creationId="{AEF5DE14-ABF9-261B-DCBE-7EFC98169C2E}"/>
          </ac:spMkLst>
        </pc:spChg>
      </pc:sldChg>
      <pc:sldChg chg="addSp modSp mod">
        <pc:chgData name="Alistair J. Adcroft" userId="ba2b78c0-6879-409f-bffa-630d326be27f" providerId="ADAL" clId="{AB99E275-6743-4E14-9A9F-4946DA0C1AF8}" dt="2022-11-03T14:29:42.057" v="4521" actId="27636"/>
        <pc:sldMkLst>
          <pc:docMk/>
          <pc:sldMk cId="1178078705" sldId="260"/>
        </pc:sldMkLst>
        <pc:spChg chg="mod">
          <ac:chgData name="Alistair J. Adcroft" userId="ba2b78c0-6879-409f-bffa-630d326be27f" providerId="ADAL" clId="{AB99E275-6743-4E14-9A9F-4946DA0C1AF8}" dt="2022-11-03T14:29:42.057" v="4521" actId="27636"/>
          <ac:spMkLst>
            <pc:docMk/>
            <pc:sldMk cId="1178078705" sldId="260"/>
            <ac:spMk id="2" creationId="{6DF3FC91-392D-4340-5F90-F4874FEFEAEC}"/>
          </ac:spMkLst>
        </pc:spChg>
        <pc:spChg chg="mod">
          <ac:chgData name="Alistair J. Adcroft" userId="ba2b78c0-6879-409f-bffa-630d326be27f" providerId="ADAL" clId="{AB99E275-6743-4E14-9A9F-4946DA0C1AF8}" dt="2022-11-03T01:16:11.491" v="2012" actId="1035"/>
          <ac:spMkLst>
            <pc:docMk/>
            <pc:sldMk cId="1178078705" sldId="260"/>
            <ac:spMk id="6" creationId="{F7A69CA9-B21B-98BF-57D7-D79EE1ABC07F}"/>
          </ac:spMkLst>
        </pc:spChg>
        <pc:spChg chg="mod">
          <ac:chgData name="Alistair J. Adcroft" userId="ba2b78c0-6879-409f-bffa-630d326be27f" providerId="ADAL" clId="{AB99E275-6743-4E14-9A9F-4946DA0C1AF8}" dt="2022-11-03T01:16:20.178" v="2013" actId="1076"/>
          <ac:spMkLst>
            <pc:docMk/>
            <pc:sldMk cId="1178078705" sldId="260"/>
            <ac:spMk id="7" creationId="{C346E7DD-B6CA-36B4-45E1-B0ACE5F42D4B}"/>
          </ac:spMkLst>
        </pc:spChg>
        <pc:spChg chg="mod">
          <ac:chgData name="Alistair J. Adcroft" userId="ba2b78c0-6879-409f-bffa-630d326be27f" providerId="ADAL" clId="{AB99E275-6743-4E14-9A9F-4946DA0C1AF8}" dt="2022-11-03T01:16:11.491" v="2012" actId="1035"/>
          <ac:spMkLst>
            <pc:docMk/>
            <pc:sldMk cId="1178078705" sldId="260"/>
            <ac:spMk id="8" creationId="{97DAA839-1B56-07CB-A764-7D91DE298B41}"/>
          </ac:spMkLst>
        </pc:spChg>
        <pc:spChg chg="mod">
          <ac:chgData name="Alistair J. Adcroft" userId="ba2b78c0-6879-409f-bffa-630d326be27f" providerId="ADAL" clId="{AB99E275-6743-4E14-9A9F-4946DA0C1AF8}" dt="2022-11-03T14:26:25.498" v="4492" actId="20577"/>
          <ac:spMkLst>
            <pc:docMk/>
            <pc:sldMk cId="1178078705" sldId="260"/>
            <ac:spMk id="9" creationId="{EC79185A-93A1-ED84-874F-9CD266AD9EF0}"/>
          </ac:spMkLst>
        </pc:spChg>
        <pc:spChg chg="mod">
          <ac:chgData name="Alistair J. Adcroft" userId="ba2b78c0-6879-409f-bffa-630d326be27f" providerId="ADAL" clId="{AB99E275-6743-4E14-9A9F-4946DA0C1AF8}" dt="2022-11-03T01:16:11.491" v="2012" actId="1035"/>
          <ac:spMkLst>
            <pc:docMk/>
            <pc:sldMk cId="1178078705" sldId="260"/>
            <ac:spMk id="10" creationId="{F69F6C5B-7B23-FC12-7337-FBAD72685287}"/>
          </ac:spMkLst>
        </pc:spChg>
        <pc:spChg chg="add mod">
          <ac:chgData name="Alistair J. Adcroft" userId="ba2b78c0-6879-409f-bffa-630d326be27f" providerId="ADAL" clId="{AB99E275-6743-4E14-9A9F-4946DA0C1AF8}" dt="2022-11-03T14:26:30.846" v="4494" actId="20577"/>
          <ac:spMkLst>
            <pc:docMk/>
            <pc:sldMk cId="1178078705" sldId="260"/>
            <ac:spMk id="11" creationId="{42CEA934-7654-F16E-F7C7-04166477AB00}"/>
          </ac:spMkLst>
        </pc:spChg>
        <pc:spChg chg="mod">
          <ac:chgData name="Alistair J. Adcroft" userId="ba2b78c0-6879-409f-bffa-630d326be27f" providerId="ADAL" clId="{AB99E275-6743-4E14-9A9F-4946DA0C1AF8}" dt="2022-11-03T01:16:11.491" v="2012" actId="1035"/>
          <ac:spMkLst>
            <pc:docMk/>
            <pc:sldMk cId="1178078705" sldId="260"/>
            <ac:spMk id="19" creationId="{7F0A1B3B-2CD1-C982-EA2F-1C53DC255AFA}"/>
          </ac:spMkLst>
        </pc:spChg>
        <pc:spChg chg="mod">
          <ac:chgData name="Alistair J. Adcroft" userId="ba2b78c0-6879-409f-bffa-630d326be27f" providerId="ADAL" clId="{AB99E275-6743-4E14-9A9F-4946DA0C1AF8}" dt="2022-11-03T01:16:11.491" v="2012" actId="1035"/>
          <ac:spMkLst>
            <pc:docMk/>
            <pc:sldMk cId="1178078705" sldId="260"/>
            <ac:spMk id="20" creationId="{44999DE4-3F37-FB6A-B976-019AE327E914}"/>
          </ac:spMkLst>
        </pc:spChg>
        <pc:cxnChg chg="mod">
          <ac:chgData name="Alistair J. Adcroft" userId="ba2b78c0-6879-409f-bffa-630d326be27f" providerId="ADAL" clId="{AB99E275-6743-4E14-9A9F-4946DA0C1AF8}" dt="2022-11-03T01:16:11.491" v="2012" actId="1035"/>
          <ac:cxnSpMkLst>
            <pc:docMk/>
            <pc:sldMk cId="1178078705" sldId="260"/>
            <ac:cxnSpMk id="12" creationId="{C13E1157-7495-F1D3-9F82-5C1679E6E683}"/>
          </ac:cxnSpMkLst>
        </pc:cxnChg>
        <pc:cxnChg chg="mod">
          <ac:chgData name="Alistair J. Adcroft" userId="ba2b78c0-6879-409f-bffa-630d326be27f" providerId="ADAL" clId="{AB99E275-6743-4E14-9A9F-4946DA0C1AF8}" dt="2022-11-03T01:16:11.491" v="2012" actId="1035"/>
          <ac:cxnSpMkLst>
            <pc:docMk/>
            <pc:sldMk cId="1178078705" sldId="260"/>
            <ac:cxnSpMk id="13" creationId="{835B5052-ACDB-7303-D647-71B7ECBC09B7}"/>
          </ac:cxnSpMkLst>
        </pc:cxnChg>
        <pc:cxnChg chg="mod">
          <ac:chgData name="Alistair J. Adcroft" userId="ba2b78c0-6879-409f-bffa-630d326be27f" providerId="ADAL" clId="{AB99E275-6743-4E14-9A9F-4946DA0C1AF8}" dt="2022-11-03T01:17:01.958" v="2030" actId="14100"/>
          <ac:cxnSpMkLst>
            <pc:docMk/>
            <pc:sldMk cId="1178078705" sldId="260"/>
            <ac:cxnSpMk id="15" creationId="{7D6D0C68-80EE-5858-2641-AD9ADD9473B0}"/>
          </ac:cxnSpMkLst>
        </pc:cxnChg>
        <pc:cxnChg chg="mod">
          <ac:chgData name="Alistair J. Adcroft" userId="ba2b78c0-6879-409f-bffa-630d326be27f" providerId="ADAL" clId="{AB99E275-6743-4E14-9A9F-4946DA0C1AF8}" dt="2022-11-03T01:16:11.491" v="2012" actId="1035"/>
          <ac:cxnSpMkLst>
            <pc:docMk/>
            <pc:sldMk cId="1178078705" sldId="260"/>
            <ac:cxnSpMk id="16" creationId="{CDC25E99-166B-C2F5-F126-3E7E457F1BC9}"/>
          </ac:cxnSpMkLst>
        </pc:cxnChg>
        <pc:cxnChg chg="add mod">
          <ac:chgData name="Alistair J. Adcroft" userId="ba2b78c0-6879-409f-bffa-630d326be27f" providerId="ADAL" clId="{AB99E275-6743-4E14-9A9F-4946DA0C1AF8}" dt="2022-11-03T01:17:11.047" v="2033" actId="14100"/>
          <ac:cxnSpMkLst>
            <pc:docMk/>
            <pc:sldMk cId="1178078705" sldId="260"/>
            <ac:cxnSpMk id="17" creationId="{81107023-AAE1-42C0-D33E-95F66B7E17BF}"/>
          </ac:cxnSpMkLst>
        </pc:cxnChg>
        <pc:cxnChg chg="mod">
          <ac:chgData name="Alistair J. Adcroft" userId="ba2b78c0-6879-409f-bffa-630d326be27f" providerId="ADAL" clId="{AB99E275-6743-4E14-9A9F-4946DA0C1AF8}" dt="2022-11-03T01:16:11.491" v="2012" actId="1035"/>
          <ac:cxnSpMkLst>
            <pc:docMk/>
            <pc:sldMk cId="1178078705" sldId="260"/>
            <ac:cxnSpMk id="21" creationId="{8647F2BA-6622-7158-7F2D-C823894E6155}"/>
          </ac:cxnSpMkLst>
        </pc:cxnChg>
      </pc:sldChg>
      <pc:sldChg chg="modSp mod ord">
        <pc:chgData name="Alistair J. Adcroft" userId="ba2b78c0-6879-409f-bffa-630d326be27f" providerId="ADAL" clId="{AB99E275-6743-4E14-9A9F-4946DA0C1AF8}" dt="2022-11-03T05:50:10.188" v="4484" actId="20577"/>
        <pc:sldMkLst>
          <pc:docMk/>
          <pc:sldMk cId="346009694" sldId="261"/>
        </pc:sldMkLst>
        <pc:spChg chg="mod">
          <ac:chgData name="Alistair J. Adcroft" userId="ba2b78c0-6879-409f-bffa-630d326be27f" providerId="ADAL" clId="{AB99E275-6743-4E14-9A9F-4946DA0C1AF8}" dt="2022-11-03T05:50:10.188" v="4484" actId="20577"/>
          <ac:spMkLst>
            <pc:docMk/>
            <pc:sldMk cId="346009694" sldId="261"/>
            <ac:spMk id="6" creationId="{F2782F9A-B20B-16A0-BE69-6042F062DFC1}"/>
          </ac:spMkLst>
        </pc:spChg>
      </pc:sldChg>
      <pc:sldChg chg="del ord">
        <pc:chgData name="Alistair J. Adcroft" userId="ba2b78c0-6879-409f-bffa-630d326be27f" providerId="ADAL" clId="{AB99E275-6743-4E14-9A9F-4946DA0C1AF8}" dt="2022-10-30T17:48:56.240" v="427" actId="47"/>
        <pc:sldMkLst>
          <pc:docMk/>
          <pc:sldMk cId="646044166" sldId="263"/>
        </pc:sldMkLst>
      </pc:sldChg>
      <pc:sldChg chg="addSp delSp modSp ord modAnim">
        <pc:chgData name="Alistair J. Adcroft" userId="ba2b78c0-6879-409f-bffa-630d326be27f" providerId="ADAL" clId="{AB99E275-6743-4E14-9A9F-4946DA0C1AF8}" dt="2022-11-02T13:04:26.985" v="834"/>
        <pc:sldMkLst>
          <pc:docMk/>
          <pc:sldMk cId="835089550" sldId="264"/>
        </pc:sldMkLst>
        <pc:picChg chg="add del mod">
          <ac:chgData name="Alistair J. Adcroft" userId="ba2b78c0-6879-409f-bffa-630d326be27f" providerId="ADAL" clId="{AB99E275-6743-4E14-9A9F-4946DA0C1AF8}" dt="2022-10-30T17:48:27.393" v="424"/>
          <ac:picMkLst>
            <pc:docMk/>
            <pc:sldMk cId="835089550" sldId="264"/>
            <ac:picMk id="6" creationId="{B6A220C0-39BD-A8CC-2FB1-FF5D8102045A}"/>
          </ac:picMkLst>
        </pc:picChg>
      </pc:sldChg>
      <pc:sldChg chg="modSp mod ord">
        <pc:chgData name="Alistair J. Adcroft" userId="ba2b78c0-6879-409f-bffa-630d326be27f" providerId="ADAL" clId="{AB99E275-6743-4E14-9A9F-4946DA0C1AF8}" dt="2022-11-03T05:44:18.769" v="4317" actId="1076"/>
        <pc:sldMkLst>
          <pc:docMk/>
          <pc:sldMk cId="4235132052" sldId="269"/>
        </pc:sldMkLst>
        <pc:spChg chg="mod">
          <ac:chgData name="Alistair J. Adcroft" userId="ba2b78c0-6879-409f-bffa-630d326be27f" providerId="ADAL" clId="{AB99E275-6743-4E14-9A9F-4946DA0C1AF8}" dt="2022-11-03T05:44:18.769" v="4317" actId="1076"/>
          <ac:spMkLst>
            <pc:docMk/>
            <pc:sldMk cId="4235132052" sldId="269"/>
            <ac:spMk id="17" creationId="{00000000-0000-0000-0000-000000000000}"/>
          </ac:spMkLst>
        </pc:spChg>
      </pc:sldChg>
      <pc:sldChg chg="modSp mod">
        <pc:chgData name="Alistair J. Adcroft" userId="ba2b78c0-6879-409f-bffa-630d326be27f" providerId="ADAL" clId="{AB99E275-6743-4E14-9A9F-4946DA0C1AF8}" dt="2022-10-30T17:54:11.827" v="433" actId="27636"/>
        <pc:sldMkLst>
          <pc:docMk/>
          <pc:sldMk cId="2179668679" sldId="275"/>
        </pc:sldMkLst>
        <pc:spChg chg="mod">
          <ac:chgData name="Alistair J. Adcroft" userId="ba2b78c0-6879-409f-bffa-630d326be27f" providerId="ADAL" clId="{AB99E275-6743-4E14-9A9F-4946DA0C1AF8}" dt="2022-10-30T17:54:11.827" v="433" actId="27636"/>
          <ac:spMkLst>
            <pc:docMk/>
            <pc:sldMk cId="2179668679" sldId="275"/>
            <ac:spMk id="2" creationId="{00000000-0000-0000-0000-000000000000}"/>
          </ac:spMkLst>
        </pc:spChg>
        <pc:spChg chg="mod">
          <ac:chgData name="Alistair J. Adcroft" userId="ba2b78c0-6879-409f-bffa-630d326be27f" providerId="ADAL" clId="{AB99E275-6743-4E14-9A9F-4946DA0C1AF8}" dt="2022-10-30T17:54:11.827" v="432" actId="27636"/>
          <ac:spMkLst>
            <pc:docMk/>
            <pc:sldMk cId="2179668679" sldId="275"/>
            <ac:spMk id="5" creationId="{00000000-0000-0000-0000-000000000000}"/>
          </ac:spMkLst>
        </pc:spChg>
      </pc:sldChg>
      <pc:sldChg chg="delSp modSp del mod chgLayout">
        <pc:chgData name="Alistair J. Adcroft" userId="ba2b78c0-6879-409f-bffa-630d326be27f" providerId="ADAL" clId="{AB99E275-6743-4E14-9A9F-4946DA0C1AF8}" dt="2022-11-02T15:00:55.917" v="913" actId="47"/>
        <pc:sldMkLst>
          <pc:docMk/>
          <pc:sldMk cId="3658700782" sldId="282"/>
        </pc:sldMkLst>
        <pc:spChg chg="mod ord">
          <ac:chgData name="Alistair J. Adcroft" userId="ba2b78c0-6879-409f-bffa-630d326be27f" providerId="ADAL" clId="{AB99E275-6743-4E14-9A9F-4946DA0C1AF8}" dt="2022-11-02T15:00:21.672" v="904" actId="21"/>
          <ac:spMkLst>
            <pc:docMk/>
            <pc:sldMk cId="3658700782" sldId="282"/>
            <ac:spMk id="3" creationId="{A8686AA2-C307-CA7A-8B1E-51C7A0006851}"/>
          </ac:spMkLst>
        </pc:spChg>
        <pc:spChg chg="mod ord">
          <ac:chgData name="Alistair J. Adcroft" userId="ba2b78c0-6879-409f-bffa-630d326be27f" providerId="ADAL" clId="{AB99E275-6743-4E14-9A9F-4946DA0C1AF8}" dt="2022-11-02T14:59:52.008" v="900" actId="700"/>
          <ac:spMkLst>
            <pc:docMk/>
            <pc:sldMk cId="3658700782" sldId="282"/>
            <ac:spMk id="4" creationId="{00000000-0000-0000-0000-000000000000}"/>
          </ac:spMkLst>
        </pc:spChg>
        <pc:spChg chg="del">
          <ac:chgData name="Alistair J. Adcroft" userId="ba2b78c0-6879-409f-bffa-630d326be27f" providerId="ADAL" clId="{AB99E275-6743-4E14-9A9F-4946DA0C1AF8}" dt="2022-11-02T15:00:40.237" v="909" actId="21"/>
          <ac:spMkLst>
            <pc:docMk/>
            <pc:sldMk cId="3658700782" sldId="282"/>
            <ac:spMk id="5" creationId="{1053D4FE-AA4D-A23C-89DE-1C4561BD6A93}"/>
          </ac:spMkLst>
        </pc:spChg>
        <pc:spChg chg="mod ord">
          <ac:chgData name="Alistair J. Adcroft" userId="ba2b78c0-6879-409f-bffa-630d326be27f" providerId="ADAL" clId="{AB99E275-6743-4E14-9A9F-4946DA0C1AF8}" dt="2022-11-02T14:59:52.008" v="900" actId="700"/>
          <ac:spMkLst>
            <pc:docMk/>
            <pc:sldMk cId="3658700782" sldId="282"/>
            <ac:spMk id="6" creationId="{CCA885E3-6C35-608B-0F2D-5185E297BF18}"/>
          </ac:spMkLst>
        </pc:spChg>
        <pc:spChg chg="mod ord">
          <ac:chgData name="Alistair J. Adcroft" userId="ba2b78c0-6879-409f-bffa-630d326be27f" providerId="ADAL" clId="{AB99E275-6743-4E14-9A9F-4946DA0C1AF8}" dt="2022-11-02T15:00:46.841" v="911" actId="21"/>
          <ac:spMkLst>
            <pc:docMk/>
            <pc:sldMk cId="3658700782" sldId="282"/>
            <ac:spMk id="7" creationId="{00000000-0000-0000-0000-000000000000}"/>
          </ac:spMkLst>
        </pc:spChg>
        <pc:spChg chg="mod ord">
          <ac:chgData name="Alistair J. Adcroft" userId="ba2b78c0-6879-409f-bffa-630d326be27f" providerId="ADAL" clId="{AB99E275-6743-4E14-9A9F-4946DA0C1AF8}" dt="2022-11-02T15:00:14.928" v="902" actId="21"/>
          <ac:spMkLst>
            <pc:docMk/>
            <pc:sldMk cId="3658700782" sldId="282"/>
            <ac:spMk id="8" creationId="{00000000-0000-0000-0000-000000000000}"/>
          </ac:spMkLst>
        </pc:spChg>
        <pc:spChg chg="del">
          <ac:chgData name="Alistair J. Adcroft" userId="ba2b78c0-6879-409f-bffa-630d326be27f" providerId="ADAL" clId="{AB99E275-6743-4E14-9A9F-4946DA0C1AF8}" dt="2022-11-02T15:00:32.172" v="907" actId="21"/>
          <ac:spMkLst>
            <pc:docMk/>
            <pc:sldMk cId="3658700782" sldId="282"/>
            <ac:spMk id="10" creationId="{00000000-0000-0000-0000-000000000000}"/>
          </ac:spMkLst>
        </pc:spChg>
        <pc:picChg chg="del">
          <ac:chgData name="Alistair J. Adcroft" userId="ba2b78c0-6879-409f-bffa-630d326be27f" providerId="ADAL" clId="{AB99E275-6743-4E14-9A9F-4946DA0C1AF8}" dt="2022-11-02T15:00:32.172" v="907" actId="21"/>
          <ac:picMkLst>
            <pc:docMk/>
            <pc:sldMk cId="3658700782" sldId="282"/>
            <ac:picMk id="2" creationId="{2AF05869-E812-08E7-E518-C5F10869C791}"/>
          </ac:picMkLst>
        </pc:picChg>
        <pc:picChg chg="del mod">
          <ac:chgData name="Alistair J. Adcroft" userId="ba2b78c0-6879-409f-bffa-630d326be27f" providerId="ADAL" clId="{AB99E275-6743-4E14-9A9F-4946DA0C1AF8}" dt="2022-11-02T15:00:32.172" v="907" actId="21"/>
          <ac:picMkLst>
            <pc:docMk/>
            <pc:sldMk cId="3658700782" sldId="282"/>
            <ac:picMk id="9" creationId="{00000000-0000-0000-0000-000000000000}"/>
          </ac:picMkLst>
        </pc:picChg>
      </pc:sldChg>
      <pc:sldChg chg="delSp modSp del mod delAnim chgLayout">
        <pc:chgData name="Alistair J. Adcroft" userId="ba2b78c0-6879-409f-bffa-630d326be27f" providerId="ADAL" clId="{AB99E275-6743-4E14-9A9F-4946DA0C1AF8}" dt="2022-11-02T15:01:57.812" v="921" actId="47"/>
        <pc:sldMkLst>
          <pc:docMk/>
          <pc:sldMk cId="1735834202" sldId="283"/>
        </pc:sldMkLst>
        <pc:spChg chg="mod ord">
          <ac:chgData name="Alistair J. Adcroft" userId="ba2b78c0-6879-409f-bffa-630d326be27f" providerId="ADAL" clId="{AB99E275-6743-4E14-9A9F-4946DA0C1AF8}" dt="2022-11-02T15:01:50.996" v="919" actId="21"/>
          <ac:spMkLst>
            <pc:docMk/>
            <pc:sldMk cId="1735834202" sldId="283"/>
            <ac:spMk id="2" creationId="{00000000-0000-0000-0000-000000000000}"/>
          </ac:spMkLst>
        </pc:spChg>
        <pc:spChg chg="del mod">
          <ac:chgData name="Alistair J. Adcroft" userId="ba2b78c0-6879-409f-bffa-630d326be27f" providerId="ADAL" clId="{AB99E275-6743-4E14-9A9F-4946DA0C1AF8}" dt="2022-11-02T15:01:45.594" v="917" actId="21"/>
          <ac:spMkLst>
            <pc:docMk/>
            <pc:sldMk cId="1735834202" sldId="283"/>
            <ac:spMk id="3" creationId="{00000000-0000-0000-0000-000000000000}"/>
          </ac:spMkLst>
        </pc:spChg>
        <pc:spChg chg="mod ord">
          <ac:chgData name="Alistair J. Adcroft" userId="ba2b78c0-6879-409f-bffa-630d326be27f" providerId="ADAL" clId="{AB99E275-6743-4E14-9A9F-4946DA0C1AF8}" dt="2022-11-02T15:01:25.910" v="914" actId="700"/>
          <ac:spMkLst>
            <pc:docMk/>
            <pc:sldMk cId="1735834202" sldId="283"/>
            <ac:spMk id="4" creationId="{00000000-0000-0000-0000-000000000000}"/>
          </ac:spMkLst>
        </pc:spChg>
        <pc:spChg chg="del mod">
          <ac:chgData name="Alistair J. Adcroft" userId="ba2b78c0-6879-409f-bffa-630d326be27f" providerId="ADAL" clId="{AB99E275-6743-4E14-9A9F-4946DA0C1AF8}" dt="2022-11-02T15:01:45.594" v="917" actId="21"/>
          <ac:spMkLst>
            <pc:docMk/>
            <pc:sldMk cId="1735834202" sldId="283"/>
            <ac:spMk id="5" creationId="{00000000-0000-0000-0000-000000000000}"/>
          </ac:spMkLst>
        </pc:spChg>
        <pc:spChg chg="del mod">
          <ac:chgData name="Alistair J. Adcroft" userId="ba2b78c0-6879-409f-bffa-630d326be27f" providerId="ADAL" clId="{AB99E275-6743-4E14-9A9F-4946DA0C1AF8}" dt="2022-11-02T15:01:45.594" v="917" actId="21"/>
          <ac:spMkLst>
            <pc:docMk/>
            <pc:sldMk cId="1735834202" sldId="283"/>
            <ac:spMk id="6" creationId="{D3F2D75E-8492-766D-FA58-6169651F214C}"/>
          </ac:spMkLst>
        </pc:spChg>
        <pc:spChg chg="mod ord">
          <ac:chgData name="Alistair J. Adcroft" userId="ba2b78c0-6879-409f-bffa-630d326be27f" providerId="ADAL" clId="{AB99E275-6743-4E14-9A9F-4946DA0C1AF8}" dt="2022-11-02T15:01:25.910" v="914" actId="700"/>
          <ac:spMkLst>
            <pc:docMk/>
            <pc:sldMk cId="1735834202" sldId="283"/>
            <ac:spMk id="7" creationId="{98EE044F-E73F-D582-2881-33212193D356}"/>
          </ac:spMkLst>
        </pc:spChg>
        <pc:spChg chg="del mod">
          <ac:chgData name="Alistair J. Adcroft" userId="ba2b78c0-6879-409f-bffa-630d326be27f" providerId="ADAL" clId="{AB99E275-6743-4E14-9A9F-4946DA0C1AF8}" dt="2022-11-02T15:01:45.594" v="917" actId="21"/>
          <ac:spMkLst>
            <pc:docMk/>
            <pc:sldMk cId="1735834202" sldId="283"/>
            <ac:spMk id="14" creationId="{00000000-0000-0000-0000-000000000000}"/>
          </ac:spMkLst>
        </pc:spChg>
        <pc:spChg chg="del mod">
          <ac:chgData name="Alistair J. Adcroft" userId="ba2b78c0-6879-409f-bffa-630d326be27f" providerId="ADAL" clId="{AB99E275-6743-4E14-9A9F-4946DA0C1AF8}" dt="2022-11-02T15:01:45.594" v="917" actId="21"/>
          <ac:spMkLst>
            <pc:docMk/>
            <pc:sldMk cId="1735834202" sldId="283"/>
            <ac:spMk id="25" creationId="{00000000-0000-0000-0000-000000000000}"/>
          </ac:spMkLst>
        </pc:spChg>
        <pc:spChg chg="del mod">
          <ac:chgData name="Alistair J. Adcroft" userId="ba2b78c0-6879-409f-bffa-630d326be27f" providerId="ADAL" clId="{AB99E275-6743-4E14-9A9F-4946DA0C1AF8}" dt="2022-11-02T15:01:45.594" v="917" actId="21"/>
          <ac:spMkLst>
            <pc:docMk/>
            <pc:sldMk cId="1735834202" sldId="283"/>
            <ac:spMk id="27" creationId="{00000000-0000-0000-0000-000000000000}"/>
          </ac:spMkLst>
        </pc:spChg>
        <pc:spChg chg="del mod">
          <ac:chgData name="Alistair J. Adcroft" userId="ba2b78c0-6879-409f-bffa-630d326be27f" providerId="ADAL" clId="{AB99E275-6743-4E14-9A9F-4946DA0C1AF8}" dt="2022-11-02T15:01:45.594" v="917" actId="21"/>
          <ac:spMkLst>
            <pc:docMk/>
            <pc:sldMk cId="1735834202" sldId="283"/>
            <ac:spMk id="28" creationId="{00000000-0000-0000-0000-000000000000}"/>
          </ac:spMkLst>
        </pc:spChg>
        <pc:spChg chg="del mod">
          <ac:chgData name="Alistair J. Adcroft" userId="ba2b78c0-6879-409f-bffa-630d326be27f" providerId="ADAL" clId="{AB99E275-6743-4E14-9A9F-4946DA0C1AF8}" dt="2022-11-02T15:01:45.594" v="917" actId="21"/>
          <ac:spMkLst>
            <pc:docMk/>
            <pc:sldMk cId="1735834202" sldId="283"/>
            <ac:spMk id="29" creationId="{00000000-0000-0000-0000-000000000000}"/>
          </ac:spMkLst>
        </pc:spChg>
        <pc:picChg chg="del mod">
          <ac:chgData name="Alistair J. Adcroft" userId="ba2b78c0-6879-409f-bffa-630d326be27f" providerId="ADAL" clId="{AB99E275-6743-4E14-9A9F-4946DA0C1AF8}" dt="2022-11-02T15:01:45.594" v="917" actId="21"/>
          <ac:picMkLst>
            <pc:docMk/>
            <pc:sldMk cId="1735834202" sldId="283"/>
            <ac:picMk id="8" creationId="{00000000-0000-0000-0000-000000000000}"/>
          </ac:picMkLst>
        </pc:picChg>
        <pc:cxnChg chg="del mod">
          <ac:chgData name="Alistair J. Adcroft" userId="ba2b78c0-6879-409f-bffa-630d326be27f" providerId="ADAL" clId="{AB99E275-6743-4E14-9A9F-4946DA0C1AF8}" dt="2022-11-02T15:01:45.594" v="917" actId="21"/>
          <ac:cxnSpMkLst>
            <pc:docMk/>
            <pc:sldMk cId="1735834202" sldId="283"/>
            <ac:cxnSpMk id="10" creationId="{00000000-0000-0000-0000-000000000000}"/>
          </ac:cxnSpMkLst>
        </pc:cxnChg>
        <pc:cxnChg chg="del mod">
          <ac:chgData name="Alistair J. Adcroft" userId="ba2b78c0-6879-409f-bffa-630d326be27f" providerId="ADAL" clId="{AB99E275-6743-4E14-9A9F-4946DA0C1AF8}" dt="2022-11-02T15:01:45.594" v="917" actId="21"/>
          <ac:cxnSpMkLst>
            <pc:docMk/>
            <pc:sldMk cId="1735834202" sldId="283"/>
            <ac:cxnSpMk id="12" creationId="{00000000-0000-0000-0000-000000000000}"/>
          </ac:cxnSpMkLst>
        </pc:cxnChg>
      </pc:sldChg>
      <pc:sldChg chg="modSp mod">
        <pc:chgData name="Alistair J. Adcroft" userId="ba2b78c0-6879-409f-bffa-630d326be27f" providerId="ADAL" clId="{AB99E275-6743-4E14-9A9F-4946DA0C1AF8}" dt="2022-10-30T17:52:09.914" v="430" actId="27636"/>
        <pc:sldMkLst>
          <pc:docMk/>
          <pc:sldMk cId="3532873828" sldId="284"/>
        </pc:sldMkLst>
        <pc:spChg chg="mod">
          <ac:chgData name="Alistair J. Adcroft" userId="ba2b78c0-6879-409f-bffa-630d326be27f" providerId="ADAL" clId="{AB99E275-6743-4E14-9A9F-4946DA0C1AF8}" dt="2022-10-30T17:52:09.914" v="430" actId="27636"/>
          <ac:spMkLst>
            <pc:docMk/>
            <pc:sldMk cId="3532873828" sldId="284"/>
            <ac:spMk id="2" creationId="{00000000-0000-0000-0000-000000000000}"/>
          </ac:spMkLst>
        </pc:spChg>
      </pc:sldChg>
      <pc:sldChg chg="modSp mod">
        <pc:chgData name="Alistair J. Adcroft" userId="ba2b78c0-6879-409f-bffa-630d326be27f" providerId="ADAL" clId="{AB99E275-6743-4E14-9A9F-4946DA0C1AF8}" dt="2022-10-30T17:52:09.914" v="431" actId="27636"/>
        <pc:sldMkLst>
          <pc:docMk/>
          <pc:sldMk cId="1089519993" sldId="285"/>
        </pc:sldMkLst>
        <pc:spChg chg="mod">
          <ac:chgData name="Alistair J. Adcroft" userId="ba2b78c0-6879-409f-bffa-630d326be27f" providerId="ADAL" clId="{AB99E275-6743-4E14-9A9F-4946DA0C1AF8}" dt="2022-10-30T17:52:09.914" v="431" actId="27636"/>
          <ac:spMkLst>
            <pc:docMk/>
            <pc:sldMk cId="1089519993" sldId="285"/>
            <ac:spMk id="2" creationId="{00000000-0000-0000-0000-000000000000}"/>
          </ac:spMkLst>
        </pc:spChg>
      </pc:sldChg>
      <pc:sldChg chg="modSp mod ord modShow">
        <pc:chgData name="Alistair J. Adcroft" userId="ba2b78c0-6879-409f-bffa-630d326be27f" providerId="ADAL" clId="{AB99E275-6743-4E14-9A9F-4946DA0C1AF8}" dt="2022-11-03T04:51:04.456" v="4167" actId="20577"/>
        <pc:sldMkLst>
          <pc:docMk/>
          <pc:sldMk cId="3897311348" sldId="287"/>
        </pc:sldMkLst>
        <pc:spChg chg="mod">
          <ac:chgData name="Alistair J. Adcroft" userId="ba2b78c0-6879-409f-bffa-630d326be27f" providerId="ADAL" clId="{AB99E275-6743-4E14-9A9F-4946DA0C1AF8}" dt="2022-11-02T13:05:21.548" v="842" actId="20577"/>
          <ac:spMkLst>
            <pc:docMk/>
            <pc:sldMk cId="3897311348" sldId="287"/>
            <ac:spMk id="2" creationId="{00000000-0000-0000-0000-000000000000}"/>
          </ac:spMkLst>
        </pc:spChg>
        <pc:spChg chg="mod">
          <ac:chgData name="Alistair J. Adcroft" userId="ba2b78c0-6879-409f-bffa-630d326be27f" providerId="ADAL" clId="{AB99E275-6743-4E14-9A9F-4946DA0C1AF8}" dt="2022-11-03T04:51:04.456" v="4167" actId="20577"/>
          <ac:spMkLst>
            <pc:docMk/>
            <pc:sldMk cId="3897311348" sldId="287"/>
            <ac:spMk id="3" creationId="{00000000-0000-0000-0000-000000000000}"/>
          </ac:spMkLst>
        </pc:spChg>
        <pc:picChg chg="mod">
          <ac:chgData name="Alistair J. Adcroft" userId="ba2b78c0-6879-409f-bffa-630d326be27f" providerId="ADAL" clId="{AB99E275-6743-4E14-9A9F-4946DA0C1AF8}" dt="2022-11-02T13:05:18.500" v="840" actId="1076"/>
          <ac:picMkLst>
            <pc:docMk/>
            <pc:sldMk cId="3897311348" sldId="287"/>
            <ac:picMk id="5" creationId="{00000000-0000-0000-0000-000000000000}"/>
          </ac:picMkLst>
        </pc:picChg>
      </pc:sldChg>
      <pc:sldChg chg="modSp mod">
        <pc:chgData name="Alistair J. Adcroft" userId="ba2b78c0-6879-409f-bffa-630d326be27f" providerId="ADAL" clId="{AB99E275-6743-4E14-9A9F-4946DA0C1AF8}" dt="2022-11-03T14:31:02.130" v="4522" actId="1076"/>
        <pc:sldMkLst>
          <pc:docMk/>
          <pc:sldMk cId="1761640703" sldId="298"/>
        </pc:sldMkLst>
        <pc:spChg chg="mod">
          <ac:chgData name="Alistair J. Adcroft" userId="ba2b78c0-6879-409f-bffa-630d326be27f" providerId="ADAL" clId="{AB99E275-6743-4E14-9A9F-4946DA0C1AF8}" dt="2022-11-03T01:58:22.992" v="3404" actId="20577"/>
          <ac:spMkLst>
            <pc:docMk/>
            <pc:sldMk cId="1761640703" sldId="298"/>
            <ac:spMk id="13" creationId="{48E7628B-7D40-9C84-3B16-B2D829C92A5E}"/>
          </ac:spMkLst>
        </pc:spChg>
        <pc:picChg chg="mod">
          <ac:chgData name="Alistair J. Adcroft" userId="ba2b78c0-6879-409f-bffa-630d326be27f" providerId="ADAL" clId="{AB99E275-6743-4E14-9A9F-4946DA0C1AF8}" dt="2022-11-03T14:31:02.130" v="4522" actId="1076"/>
          <ac:picMkLst>
            <pc:docMk/>
            <pc:sldMk cId="1761640703" sldId="298"/>
            <ac:picMk id="15" creationId="{96D340BD-B775-6641-2910-F7F59C5BA328}"/>
          </ac:picMkLst>
        </pc:picChg>
        <pc:picChg chg="mod">
          <ac:chgData name="Alistair J. Adcroft" userId="ba2b78c0-6879-409f-bffa-630d326be27f" providerId="ADAL" clId="{AB99E275-6743-4E14-9A9F-4946DA0C1AF8}" dt="2022-11-03T01:58:29.871" v="3405" actId="1076"/>
          <ac:picMkLst>
            <pc:docMk/>
            <pc:sldMk cId="1761640703" sldId="298"/>
            <ac:picMk id="17" creationId="{F8CC96EF-6815-4E98-8055-EF730927318B}"/>
          </ac:picMkLst>
        </pc:picChg>
      </pc:sldChg>
      <pc:sldChg chg="modSp mod ord modShow">
        <pc:chgData name="Alistair J. Adcroft" userId="ba2b78c0-6879-409f-bffa-630d326be27f" providerId="ADAL" clId="{AB99E275-6743-4E14-9A9F-4946DA0C1AF8}" dt="2022-11-03T01:56:59.545" v="3329"/>
        <pc:sldMkLst>
          <pc:docMk/>
          <pc:sldMk cId="1066541997" sldId="312"/>
        </pc:sldMkLst>
        <pc:spChg chg="mod">
          <ac:chgData name="Alistair J. Adcroft" userId="ba2b78c0-6879-409f-bffa-630d326be27f" providerId="ADAL" clId="{AB99E275-6743-4E14-9A9F-4946DA0C1AF8}" dt="2022-11-03T01:54:30.255" v="3316" actId="27636"/>
          <ac:spMkLst>
            <pc:docMk/>
            <pc:sldMk cId="1066541997" sldId="312"/>
            <ac:spMk id="3" creationId="{00000000-0000-0000-0000-000000000000}"/>
          </ac:spMkLst>
        </pc:spChg>
        <pc:spChg chg="mod">
          <ac:chgData name="Alistair J. Adcroft" userId="ba2b78c0-6879-409f-bffa-630d326be27f" providerId="ADAL" clId="{AB99E275-6743-4E14-9A9F-4946DA0C1AF8}" dt="2022-11-03T01:55:09.003" v="3323" actId="1076"/>
          <ac:spMkLst>
            <pc:docMk/>
            <pc:sldMk cId="1066541997" sldId="312"/>
            <ac:spMk id="11" creationId="{00000000-0000-0000-0000-000000000000}"/>
          </ac:spMkLst>
        </pc:spChg>
        <pc:spChg chg="mod">
          <ac:chgData name="Alistair J. Adcroft" userId="ba2b78c0-6879-409f-bffa-630d326be27f" providerId="ADAL" clId="{AB99E275-6743-4E14-9A9F-4946DA0C1AF8}" dt="2022-11-03T01:55:48.137" v="3324" actId="11"/>
          <ac:spMkLst>
            <pc:docMk/>
            <pc:sldMk cId="1066541997" sldId="312"/>
            <ac:spMk id="27" creationId="{5360710D-7F4D-8DE4-1A66-65C67584780E}"/>
          </ac:spMkLst>
        </pc:spChg>
        <pc:picChg chg="mod">
          <ac:chgData name="Alistair J. Adcroft" userId="ba2b78c0-6879-409f-bffa-630d326be27f" providerId="ADAL" clId="{AB99E275-6743-4E14-9A9F-4946DA0C1AF8}" dt="2022-11-03T01:54:59.670" v="3322" actId="1076"/>
          <ac:picMkLst>
            <pc:docMk/>
            <pc:sldMk cId="1066541997" sldId="312"/>
            <ac:picMk id="20" creationId="{3B8EA8D1-45CA-319C-F27D-B1C76ACFF21B}"/>
          </ac:picMkLst>
        </pc:picChg>
        <pc:picChg chg="mod">
          <ac:chgData name="Alistair J. Adcroft" userId="ba2b78c0-6879-409f-bffa-630d326be27f" providerId="ADAL" clId="{AB99E275-6743-4E14-9A9F-4946DA0C1AF8}" dt="2022-11-03T01:54:57.072" v="3321" actId="1076"/>
          <ac:picMkLst>
            <pc:docMk/>
            <pc:sldMk cId="1066541997" sldId="312"/>
            <ac:picMk id="24" creationId="{A34E5B41-4ACD-2E3E-85F7-3248A1F8E7EF}"/>
          </ac:picMkLst>
        </pc:picChg>
      </pc:sldChg>
      <pc:sldChg chg="addSp delSp modSp mod ord modClrScheme chgLayout">
        <pc:chgData name="Alistair J. Adcroft" userId="ba2b78c0-6879-409f-bffa-630d326be27f" providerId="ADAL" clId="{AB99E275-6743-4E14-9A9F-4946DA0C1AF8}" dt="2022-11-03T14:37:47.043" v="4732" actId="6549"/>
        <pc:sldMkLst>
          <pc:docMk/>
          <pc:sldMk cId="119849915" sldId="320"/>
        </pc:sldMkLst>
        <pc:spChg chg="mod ord">
          <ac:chgData name="Alistair J. Adcroft" userId="ba2b78c0-6879-409f-bffa-630d326be27f" providerId="ADAL" clId="{AB99E275-6743-4E14-9A9F-4946DA0C1AF8}" dt="2022-11-03T14:35:44.868" v="4575" actId="700"/>
          <ac:spMkLst>
            <pc:docMk/>
            <pc:sldMk cId="119849915" sldId="320"/>
            <ac:spMk id="3" creationId="{2EC9DD74-99AD-3E19-1658-6715BC21FF2E}"/>
          </ac:spMkLst>
        </pc:spChg>
        <pc:spChg chg="mod ord">
          <ac:chgData name="Alistair J. Adcroft" userId="ba2b78c0-6879-409f-bffa-630d326be27f" providerId="ADAL" clId="{AB99E275-6743-4E14-9A9F-4946DA0C1AF8}" dt="2022-11-03T14:35:44.868" v="4575" actId="700"/>
          <ac:spMkLst>
            <pc:docMk/>
            <pc:sldMk cId="119849915" sldId="320"/>
            <ac:spMk id="5" creationId="{40C3A123-7E74-886E-C2E0-F7A27E714D8D}"/>
          </ac:spMkLst>
        </pc:spChg>
        <pc:spChg chg="add del mod ord">
          <ac:chgData name="Alistair J. Adcroft" userId="ba2b78c0-6879-409f-bffa-630d326be27f" providerId="ADAL" clId="{AB99E275-6743-4E14-9A9F-4946DA0C1AF8}" dt="2022-11-03T14:35:44.868" v="4575" actId="700"/>
          <ac:spMkLst>
            <pc:docMk/>
            <pc:sldMk cId="119849915" sldId="320"/>
            <ac:spMk id="6" creationId="{21D9B6B1-EB9E-CDB6-94FF-6AE9168505A2}"/>
          </ac:spMkLst>
        </pc:spChg>
        <pc:spChg chg="add mod ord">
          <ac:chgData name="Alistair J. Adcroft" userId="ba2b78c0-6879-409f-bffa-630d326be27f" providerId="ADAL" clId="{AB99E275-6743-4E14-9A9F-4946DA0C1AF8}" dt="2022-11-03T14:37:15.959" v="4716" actId="20577"/>
          <ac:spMkLst>
            <pc:docMk/>
            <pc:sldMk cId="119849915" sldId="320"/>
            <ac:spMk id="7" creationId="{21CCF984-B7FC-E8ED-0E1D-07A2477624C4}"/>
          </ac:spMkLst>
        </pc:spChg>
        <pc:spChg chg="mod ord">
          <ac:chgData name="Alistair J. Adcroft" userId="ba2b78c0-6879-409f-bffa-630d326be27f" providerId="ADAL" clId="{AB99E275-6743-4E14-9A9F-4946DA0C1AF8}" dt="2022-11-03T14:37:47.043" v="4732" actId="6549"/>
          <ac:spMkLst>
            <pc:docMk/>
            <pc:sldMk cId="119849915" sldId="320"/>
            <ac:spMk id="8" creationId="{00000000-0000-0000-0000-000000000000}"/>
          </ac:spMkLst>
        </pc:spChg>
        <pc:spChg chg="mod">
          <ac:chgData name="Alistair J. Adcroft" userId="ba2b78c0-6879-409f-bffa-630d326be27f" providerId="ADAL" clId="{AB99E275-6743-4E14-9A9F-4946DA0C1AF8}" dt="2022-11-03T14:36:26.006" v="4641" actId="1076"/>
          <ac:spMkLst>
            <pc:docMk/>
            <pc:sldMk cId="119849915" sldId="320"/>
            <ac:spMk id="9" creationId="{00000000-0000-0000-0000-000000000000}"/>
          </ac:spMkLst>
        </pc:spChg>
        <pc:picChg chg="mod ord">
          <ac:chgData name="Alistair J. Adcroft" userId="ba2b78c0-6879-409f-bffa-630d326be27f" providerId="ADAL" clId="{AB99E275-6743-4E14-9A9F-4946DA0C1AF8}" dt="2022-11-03T14:37:10.465" v="4715" actId="14100"/>
          <ac:picMkLst>
            <pc:docMk/>
            <pc:sldMk cId="119849915" sldId="320"/>
            <ac:picMk id="4" creationId="{00000000-0000-0000-0000-000000000000}"/>
          </ac:picMkLst>
        </pc:picChg>
      </pc:sldChg>
      <pc:sldChg chg="del">
        <pc:chgData name="Alistair J. Adcroft" userId="ba2b78c0-6879-409f-bffa-630d326be27f" providerId="ADAL" clId="{AB99E275-6743-4E14-9A9F-4946DA0C1AF8}" dt="2022-10-30T20:44:45.977" v="823" actId="47"/>
        <pc:sldMkLst>
          <pc:docMk/>
          <pc:sldMk cId="3386073249" sldId="1149"/>
        </pc:sldMkLst>
      </pc:sldChg>
      <pc:sldChg chg="delSp modSp add mod">
        <pc:chgData name="Alistair J. Adcroft" userId="ba2b78c0-6879-409f-bffa-630d326be27f" providerId="ADAL" clId="{AB99E275-6743-4E14-9A9F-4946DA0C1AF8}" dt="2022-11-02T15:10:58.228" v="961" actId="478"/>
        <pc:sldMkLst>
          <pc:docMk/>
          <pc:sldMk cId="4233807487" sldId="1150"/>
        </pc:sldMkLst>
        <pc:spChg chg="mod">
          <ac:chgData name="Alistair J. Adcroft" userId="ba2b78c0-6879-409f-bffa-630d326be27f" providerId="ADAL" clId="{AB99E275-6743-4E14-9A9F-4946DA0C1AF8}" dt="2022-11-02T15:10:49.395" v="958" actId="1076"/>
          <ac:spMkLst>
            <pc:docMk/>
            <pc:sldMk cId="4233807487" sldId="1150"/>
            <ac:spMk id="2" creationId="{EF71F994-4CE1-D670-BD9B-534EC3CACCAD}"/>
          </ac:spMkLst>
        </pc:spChg>
        <pc:spChg chg="mod">
          <ac:chgData name="Alistair J. Adcroft" userId="ba2b78c0-6879-409f-bffa-630d326be27f" providerId="ADAL" clId="{AB99E275-6743-4E14-9A9F-4946DA0C1AF8}" dt="2022-11-02T15:10:49.395" v="958" actId="1076"/>
          <ac:spMkLst>
            <pc:docMk/>
            <pc:sldMk cId="4233807487" sldId="1150"/>
            <ac:spMk id="3" creationId="{1052AC79-1F7D-EFC2-A7AC-E783BBF84D63}"/>
          </ac:spMkLst>
        </pc:spChg>
        <pc:spChg chg="mod">
          <ac:chgData name="Alistair J. Adcroft" userId="ba2b78c0-6879-409f-bffa-630d326be27f" providerId="ADAL" clId="{AB99E275-6743-4E14-9A9F-4946DA0C1AF8}" dt="2022-11-02T15:10:49.395" v="958" actId="1076"/>
          <ac:spMkLst>
            <pc:docMk/>
            <pc:sldMk cId="4233807487" sldId="1150"/>
            <ac:spMk id="4" creationId="{9A6198EC-AC7E-4F66-0EB7-0160139C3191}"/>
          </ac:spMkLst>
        </pc:spChg>
        <pc:spChg chg="mod">
          <ac:chgData name="Alistair J. Adcroft" userId="ba2b78c0-6879-409f-bffa-630d326be27f" providerId="ADAL" clId="{AB99E275-6743-4E14-9A9F-4946DA0C1AF8}" dt="2022-11-02T15:10:49.395" v="958" actId="1076"/>
          <ac:spMkLst>
            <pc:docMk/>
            <pc:sldMk cId="4233807487" sldId="1150"/>
            <ac:spMk id="5" creationId="{81821CB9-18AD-7020-4DC3-BF47692CF446}"/>
          </ac:spMkLst>
        </pc:spChg>
        <pc:spChg chg="mod">
          <ac:chgData name="Alistair J. Adcroft" userId="ba2b78c0-6879-409f-bffa-630d326be27f" providerId="ADAL" clId="{AB99E275-6743-4E14-9A9F-4946DA0C1AF8}" dt="2022-11-02T15:10:49.395" v="958" actId="1076"/>
          <ac:spMkLst>
            <pc:docMk/>
            <pc:sldMk cId="4233807487" sldId="1150"/>
            <ac:spMk id="6" creationId="{AEF5DE14-ABF9-261B-DCBE-7EFC98169C2E}"/>
          </ac:spMkLst>
        </pc:spChg>
        <pc:grpChg chg="del mod">
          <ac:chgData name="Alistair J. Adcroft" userId="ba2b78c0-6879-409f-bffa-630d326be27f" providerId="ADAL" clId="{AB99E275-6743-4E14-9A9F-4946DA0C1AF8}" dt="2022-11-02T15:10:58.228" v="961" actId="478"/>
          <ac:grpSpMkLst>
            <pc:docMk/>
            <pc:sldMk cId="4233807487" sldId="1150"/>
            <ac:grpSpMk id="9" creationId="{41E516EB-B8D3-9F3F-B810-96FE19D17EC8}"/>
          </ac:grpSpMkLst>
        </pc:grpChg>
        <pc:grpChg chg="mod">
          <ac:chgData name="Alistair J. Adcroft" userId="ba2b78c0-6879-409f-bffa-630d326be27f" providerId="ADAL" clId="{AB99E275-6743-4E14-9A9F-4946DA0C1AF8}" dt="2022-11-02T15:10:49.395" v="958" actId="1076"/>
          <ac:grpSpMkLst>
            <pc:docMk/>
            <pc:sldMk cId="4233807487" sldId="1150"/>
            <ac:grpSpMk id="22" creationId="{99FF0ABA-BE5E-02DC-1EA0-15D33B04AAED}"/>
          </ac:grpSpMkLst>
        </pc:grpChg>
        <pc:grpChg chg="mod">
          <ac:chgData name="Alistair J. Adcroft" userId="ba2b78c0-6879-409f-bffa-630d326be27f" providerId="ADAL" clId="{AB99E275-6743-4E14-9A9F-4946DA0C1AF8}" dt="2022-11-02T15:10:49.395" v="958" actId="1076"/>
          <ac:grpSpMkLst>
            <pc:docMk/>
            <pc:sldMk cId="4233807487" sldId="1150"/>
            <ac:grpSpMk id="23" creationId="{F1666DEC-3BAE-C328-D772-81F3150576FA}"/>
          </ac:grpSpMkLst>
        </pc:grpChg>
        <pc:picChg chg="mod">
          <ac:chgData name="Alistair J. Adcroft" userId="ba2b78c0-6879-409f-bffa-630d326be27f" providerId="ADAL" clId="{AB99E275-6743-4E14-9A9F-4946DA0C1AF8}" dt="2022-11-02T15:10:49.395" v="958" actId="1076"/>
          <ac:picMkLst>
            <pc:docMk/>
            <pc:sldMk cId="4233807487" sldId="1150"/>
            <ac:picMk id="8" creationId="{CCF9E43B-51CB-14B6-2969-2FE23BC33877}"/>
          </ac:picMkLst>
        </pc:picChg>
        <pc:picChg chg="mod">
          <ac:chgData name="Alistair J. Adcroft" userId="ba2b78c0-6879-409f-bffa-630d326be27f" providerId="ADAL" clId="{AB99E275-6743-4E14-9A9F-4946DA0C1AF8}" dt="2022-11-02T15:10:49.395" v="958" actId="1076"/>
          <ac:picMkLst>
            <pc:docMk/>
            <pc:sldMk cId="4233807487" sldId="1150"/>
            <ac:picMk id="14" creationId="{0CE846D1-0176-8310-8296-5FDEA800A808}"/>
          </ac:picMkLst>
        </pc:picChg>
        <pc:picChg chg="mod">
          <ac:chgData name="Alistair J. Adcroft" userId="ba2b78c0-6879-409f-bffa-630d326be27f" providerId="ADAL" clId="{AB99E275-6743-4E14-9A9F-4946DA0C1AF8}" dt="2022-11-02T15:10:49.395" v="958" actId="1076"/>
          <ac:picMkLst>
            <pc:docMk/>
            <pc:sldMk cId="4233807487" sldId="1150"/>
            <ac:picMk id="16" creationId="{E9C4B707-778D-8759-A286-8882E7095550}"/>
          </ac:picMkLst>
        </pc:picChg>
      </pc:sldChg>
      <pc:sldChg chg="mod ord modShow">
        <pc:chgData name="Alistair J. Adcroft" userId="ba2b78c0-6879-409f-bffa-630d326be27f" providerId="ADAL" clId="{AB99E275-6743-4E14-9A9F-4946DA0C1AF8}" dt="2022-11-03T01:40:44.535" v="3091"/>
        <pc:sldMkLst>
          <pc:docMk/>
          <pc:sldMk cId="3587475615" sldId="1151"/>
        </pc:sldMkLst>
      </pc:sldChg>
      <pc:sldChg chg="addSp delSp modSp mod ord modClrScheme modAnim chgLayout">
        <pc:chgData name="Alistair J. Adcroft" userId="ba2b78c0-6879-409f-bffa-630d326be27f" providerId="ADAL" clId="{AB99E275-6743-4E14-9A9F-4946DA0C1AF8}" dt="2022-11-03T04:50:10.131" v="4154"/>
        <pc:sldMkLst>
          <pc:docMk/>
          <pc:sldMk cId="1318039481" sldId="1152"/>
        </pc:sldMkLst>
        <pc:spChg chg="mod ord">
          <ac:chgData name="Alistair J. Adcroft" userId="ba2b78c0-6879-409f-bffa-630d326be27f" providerId="ADAL" clId="{AB99E275-6743-4E14-9A9F-4946DA0C1AF8}" dt="2022-11-03T01:40:12.328" v="3088" actId="700"/>
          <ac:spMkLst>
            <pc:docMk/>
            <pc:sldMk cId="1318039481" sldId="1152"/>
            <ac:spMk id="3" creationId="{A0C05290-E48D-CB62-DE11-B5365FE8FD09}"/>
          </ac:spMkLst>
        </pc:spChg>
        <pc:spChg chg="mod ord">
          <ac:chgData name="Alistair J. Adcroft" userId="ba2b78c0-6879-409f-bffa-630d326be27f" providerId="ADAL" clId="{AB99E275-6743-4E14-9A9F-4946DA0C1AF8}" dt="2022-11-03T01:40:12.328" v="3088" actId="700"/>
          <ac:spMkLst>
            <pc:docMk/>
            <pc:sldMk cId="1318039481" sldId="1152"/>
            <ac:spMk id="4" creationId="{02112990-29EC-595E-8CBE-0191DD52594A}"/>
          </ac:spMkLst>
        </pc:spChg>
        <pc:spChg chg="add del mod">
          <ac:chgData name="Alistair J. Adcroft" userId="ba2b78c0-6879-409f-bffa-630d326be27f" providerId="ADAL" clId="{AB99E275-6743-4E14-9A9F-4946DA0C1AF8}" dt="2022-11-03T01:40:12.328" v="3088" actId="700"/>
          <ac:spMkLst>
            <pc:docMk/>
            <pc:sldMk cId="1318039481" sldId="1152"/>
            <ac:spMk id="5" creationId="{8D685DC2-F4E6-59C0-B006-84350041DB23}"/>
          </ac:spMkLst>
        </pc:spChg>
        <pc:spChg chg="add mod">
          <ac:chgData name="Alistair J. Adcroft" userId="ba2b78c0-6879-409f-bffa-630d326be27f" providerId="ADAL" clId="{AB99E275-6743-4E14-9A9F-4946DA0C1AF8}" dt="2022-11-03T01:40:04.860" v="3087"/>
          <ac:spMkLst>
            <pc:docMk/>
            <pc:sldMk cId="1318039481" sldId="1152"/>
            <ac:spMk id="7" creationId="{B1851F39-765E-FE66-D391-5C95FC4FFA75}"/>
          </ac:spMkLst>
        </pc:spChg>
        <pc:spChg chg="mod ord">
          <ac:chgData name="Alistair J. Adcroft" userId="ba2b78c0-6879-409f-bffa-630d326be27f" providerId="ADAL" clId="{AB99E275-6743-4E14-9A9F-4946DA0C1AF8}" dt="2022-11-03T02:00:18.874" v="3414" actId="20577"/>
          <ac:spMkLst>
            <pc:docMk/>
            <pc:sldMk cId="1318039481" sldId="1152"/>
            <ac:spMk id="6147" creationId="{00000000-0000-0000-0000-000000000000}"/>
          </ac:spMkLst>
        </pc:spChg>
        <pc:spChg chg="del">
          <ac:chgData name="Alistair J. Adcroft" userId="ba2b78c0-6879-409f-bffa-630d326be27f" providerId="ADAL" clId="{AB99E275-6743-4E14-9A9F-4946DA0C1AF8}" dt="2022-11-03T01:40:03.482" v="3086" actId="478"/>
          <ac:spMkLst>
            <pc:docMk/>
            <pc:sldMk cId="1318039481" sldId="1152"/>
            <ac:spMk id="6148" creationId="{00000000-0000-0000-0000-000000000000}"/>
          </ac:spMkLst>
        </pc:spChg>
        <pc:spChg chg="del">
          <ac:chgData name="Alistair J. Adcroft" userId="ba2b78c0-6879-409f-bffa-630d326be27f" providerId="ADAL" clId="{AB99E275-6743-4E14-9A9F-4946DA0C1AF8}" dt="2022-11-03T01:40:03.482" v="3086" actId="478"/>
          <ac:spMkLst>
            <pc:docMk/>
            <pc:sldMk cId="1318039481" sldId="1152"/>
            <ac:spMk id="6149" creationId="{00000000-0000-0000-0000-000000000000}"/>
          </ac:spMkLst>
        </pc:spChg>
        <pc:spChg chg="del">
          <ac:chgData name="Alistair J. Adcroft" userId="ba2b78c0-6879-409f-bffa-630d326be27f" providerId="ADAL" clId="{AB99E275-6743-4E14-9A9F-4946DA0C1AF8}" dt="2022-11-03T01:40:03.482" v="3086" actId="478"/>
          <ac:spMkLst>
            <pc:docMk/>
            <pc:sldMk cId="1318039481" sldId="1152"/>
            <ac:spMk id="6152" creationId="{00000000-0000-0000-0000-000000000000}"/>
          </ac:spMkLst>
        </pc:spChg>
        <pc:spChg chg="mod ord">
          <ac:chgData name="Alistair J. Adcroft" userId="ba2b78c0-6879-409f-bffa-630d326be27f" providerId="ADAL" clId="{AB99E275-6743-4E14-9A9F-4946DA0C1AF8}" dt="2022-11-03T01:40:12.328" v="3088" actId="700"/>
          <ac:spMkLst>
            <pc:docMk/>
            <pc:sldMk cId="1318039481" sldId="1152"/>
            <ac:spMk id="279554" creationId="{00000000-0000-0000-0000-000000000000}"/>
          </ac:spMkLst>
        </pc:spChg>
        <pc:picChg chg="add mod">
          <ac:chgData name="Alistair J. Adcroft" userId="ba2b78c0-6879-409f-bffa-630d326be27f" providerId="ADAL" clId="{AB99E275-6743-4E14-9A9F-4946DA0C1AF8}" dt="2022-11-03T01:40:04.860" v="3087"/>
          <ac:picMkLst>
            <pc:docMk/>
            <pc:sldMk cId="1318039481" sldId="1152"/>
            <ac:picMk id="6" creationId="{204EACD7-359A-914A-774E-E32F76144FA5}"/>
          </ac:picMkLst>
        </pc:picChg>
        <pc:picChg chg="del">
          <ac:chgData name="Alistair J. Adcroft" userId="ba2b78c0-6879-409f-bffa-630d326be27f" providerId="ADAL" clId="{AB99E275-6743-4E14-9A9F-4946DA0C1AF8}" dt="2022-11-03T01:39:45.030" v="3085" actId="478"/>
          <ac:picMkLst>
            <pc:docMk/>
            <pc:sldMk cId="1318039481" sldId="1152"/>
            <ac:picMk id="6150" creationId="{00000000-0000-0000-0000-000000000000}"/>
          </ac:picMkLst>
        </pc:picChg>
      </pc:sldChg>
      <pc:sldChg chg="addSp delSp modSp mod modAnim chgLayout">
        <pc:chgData name="Alistair J. Adcroft" userId="ba2b78c0-6879-409f-bffa-630d326be27f" providerId="ADAL" clId="{AB99E275-6743-4E14-9A9F-4946DA0C1AF8}" dt="2022-11-03T04:50:36.672" v="4156"/>
        <pc:sldMkLst>
          <pc:docMk/>
          <pc:sldMk cId="3505153719" sldId="1153"/>
        </pc:sldMkLst>
        <pc:spChg chg="mod ord">
          <ac:chgData name="Alistair J. Adcroft" userId="ba2b78c0-6879-409f-bffa-630d326be27f" providerId="ADAL" clId="{AB99E275-6743-4E14-9A9F-4946DA0C1AF8}" dt="2022-11-02T17:54:01.486" v="1700" actId="700"/>
          <ac:spMkLst>
            <pc:docMk/>
            <pc:sldMk cId="3505153719" sldId="1153"/>
            <ac:spMk id="2" creationId="{5825120A-5113-4DA0-24AB-C5DCD5DC1C39}"/>
          </ac:spMkLst>
        </pc:spChg>
        <pc:spChg chg="mod">
          <ac:chgData name="Alistair J. Adcroft" userId="ba2b78c0-6879-409f-bffa-630d326be27f" providerId="ADAL" clId="{AB99E275-6743-4E14-9A9F-4946DA0C1AF8}" dt="2022-11-02T17:42:30.615" v="964" actId="207"/>
          <ac:spMkLst>
            <pc:docMk/>
            <pc:sldMk cId="3505153719" sldId="1153"/>
            <ac:spMk id="3" creationId="{CA71B338-D0D8-BBBB-C23E-068CA634770C}"/>
          </ac:spMkLst>
        </pc:spChg>
        <pc:spChg chg="add del mod">
          <ac:chgData name="Alistair J. Adcroft" userId="ba2b78c0-6879-409f-bffa-630d326be27f" providerId="ADAL" clId="{AB99E275-6743-4E14-9A9F-4946DA0C1AF8}" dt="2022-11-02T18:02:48.586" v="1784" actId="207"/>
          <ac:spMkLst>
            <pc:docMk/>
            <pc:sldMk cId="3505153719" sldId="1153"/>
            <ac:spMk id="4" creationId="{8796693C-97C2-0590-3B3F-F4EE2FB6BED4}"/>
          </ac:spMkLst>
        </pc:spChg>
        <pc:spChg chg="mod ord">
          <ac:chgData name="Alistair J. Adcroft" userId="ba2b78c0-6879-409f-bffa-630d326be27f" providerId="ADAL" clId="{AB99E275-6743-4E14-9A9F-4946DA0C1AF8}" dt="2022-11-02T17:54:01.486" v="1700" actId="700"/>
          <ac:spMkLst>
            <pc:docMk/>
            <pc:sldMk cId="3505153719" sldId="1153"/>
            <ac:spMk id="5" creationId="{225E2F83-A449-1627-A44C-AB1DC6876329}"/>
          </ac:spMkLst>
        </pc:spChg>
        <pc:spChg chg="mod ord">
          <ac:chgData name="Alistair J. Adcroft" userId="ba2b78c0-6879-409f-bffa-630d326be27f" providerId="ADAL" clId="{AB99E275-6743-4E14-9A9F-4946DA0C1AF8}" dt="2022-11-02T17:54:01.486" v="1700" actId="700"/>
          <ac:spMkLst>
            <pc:docMk/>
            <pc:sldMk cId="3505153719" sldId="1153"/>
            <ac:spMk id="6" creationId="{CDA5EDF4-6D12-5F9D-C9BE-772A389C6A8F}"/>
          </ac:spMkLst>
        </pc:spChg>
        <pc:spChg chg="mod ord">
          <ac:chgData name="Alistair J. Adcroft" userId="ba2b78c0-6879-409f-bffa-630d326be27f" providerId="ADAL" clId="{AB99E275-6743-4E14-9A9F-4946DA0C1AF8}" dt="2022-11-02T17:54:01.486" v="1700" actId="700"/>
          <ac:spMkLst>
            <pc:docMk/>
            <pc:sldMk cId="3505153719" sldId="1153"/>
            <ac:spMk id="7" creationId="{7BE765EE-4768-6C36-9067-9CBDDF96B747}"/>
          </ac:spMkLst>
        </pc:spChg>
        <pc:spChg chg="mod ord">
          <ac:chgData name="Alistair J. Adcroft" userId="ba2b78c0-6879-409f-bffa-630d326be27f" providerId="ADAL" clId="{AB99E275-6743-4E14-9A9F-4946DA0C1AF8}" dt="2022-11-02T17:54:01.486" v="1700" actId="700"/>
          <ac:spMkLst>
            <pc:docMk/>
            <pc:sldMk cId="3505153719" sldId="1153"/>
            <ac:spMk id="8" creationId="{D853EF99-A8A5-6033-B735-882261ADA876}"/>
          </ac:spMkLst>
        </pc:spChg>
        <pc:spChg chg="mod">
          <ac:chgData name="Alistair J. Adcroft" userId="ba2b78c0-6879-409f-bffa-630d326be27f" providerId="ADAL" clId="{AB99E275-6743-4E14-9A9F-4946DA0C1AF8}" dt="2022-11-02T18:01:28.437" v="1712" actId="1035"/>
          <ac:spMkLst>
            <pc:docMk/>
            <pc:sldMk cId="3505153719" sldId="1153"/>
            <ac:spMk id="26" creationId="{9F9B32A5-3E5C-37F7-393E-71D80A41ECDA}"/>
          </ac:spMkLst>
        </pc:spChg>
        <pc:picChg chg="mod">
          <ac:chgData name="Alistair J. Adcroft" userId="ba2b78c0-6879-409f-bffa-630d326be27f" providerId="ADAL" clId="{AB99E275-6743-4E14-9A9F-4946DA0C1AF8}" dt="2022-11-02T18:01:24.597" v="1709" actId="1076"/>
          <ac:picMkLst>
            <pc:docMk/>
            <pc:sldMk cId="3505153719" sldId="1153"/>
            <ac:picMk id="10" creationId="{3DBBFA7F-30B2-8227-E11A-CC7B88889AEC}"/>
          </ac:picMkLst>
        </pc:picChg>
      </pc:sldChg>
      <pc:sldChg chg="modSp mod">
        <pc:chgData name="Alistair J. Adcroft" userId="ba2b78c0-6879-409f-bffa-630d326be27f" providerId="ADAL" clId="{AB99E275-6743-4E14-9A9F-4946DA0C1AF8}" dt="2022-11-02T13:10:54.640" v="898" actId="27636"/>
        <pc:sldMkLst>
          <pc:docMk/>
          <pc:sldMk cId="624766327" sldId="1154"/>
        </pc:sldMkLst>
        <pc:spChg chg="mod">
          <ac:chgData name="Alistair J. Adcroft" userId="ba2b78c0-6879-409f-bffa-630d326be27f" providerId="ADAL" clId="{AB99E275-6743-4E14-9A9F-4946DA0C1AF8}" dt="2022-11-02T13:09:47.446" v="849" actId="20577"/>
          <ac:spMkLst>
            <pc:docMk/>
            <pc:sldMk cId="624766327" sldId="1154"/>
            <ac:spMk id="2" creationId="{68F1F706-F66C-ECBB-1C92-0D0FAB37F7E6}"/>
          </ac:spMkLst>
        </pc:spChg>
        <pc:spChg chg="mod">
          <ac:chgData name="Alistair J. Adcroft" userId="ba2b78c0-6879-409f-bffa-630d326be27f" providerId="ADAL" clId="{AB99E275-6743-4E14-9A9F-4946DA0C1AF8}" dt="2022-11-02T13:10:54.640" v="898" actId="27636"/>
          <ac:spMkLst>
            <pc:docMk/>
            <pc:sldMk cId="624766327" sldId="1154"/>
            <ac:spMk id="3" creationId="{DAC8C1DC-91E5-2884-67C0-79A5EF6B133D}"/>
          </ac:spMkLst>
        </pc:spChg>
        <pc:spChg chg="mod">
          <ac:chgData name="Alistair J. Adcroft" userId="ba2b78c0-6879-409f-bffa-630d326be27f" providerId="ADAL" clId="{AB99E275-6743-4E14-9A9F-4946DA0C1AF8}" dt="2022-11-02T13:03:19.578" v="832" actId="20577"/>
          <ac:spMkLst>
            <pc:docMk/>
            <pc:sldMk cId="624766327" sldId="1154"/>
            <ac:spMk id="6" creationId="{34B38860-C2D6-F184-F164-027D785B1221}"/>
          </ac:spMkLst>
        </pc:spChg>
      </pc:sldChg>
      <pc:sldChg chg="mod ord modShow">
        <pc:chgData name="Alistair J. Adcroft" userId="ba2b78c0-6879-409f-bffa-630d326be27f" providerId="ADAL" clId="{AB99E275-6743-4E14-9A9F-4946DA0C1AF8}" dt="2022-11-03T01:57:08.286" v="3330" actId="729"/>
        <pc:sldMkLst>
          <pc:docMk/>
          <pc:sldMk cId="1754769604" sldId="1156"/>
        </pc:sldMkLst>
      </pc:sldChg>
      <pc:sldChg chg="addSp modSp new mod ord modShow">
        <pc:chgData name="Alistair J. Adcroft" userId="ba2b78c0-6879-409f-bffa-630d326be27f" providerId="ADAL" clId="{AB99E275-6743-4E14-9A9F-4946DA0C1AF8}" dt="2022-11-03T01:57:08.286" v="3330" actId="729"/>
        <pc:sldMkLst>
          <pc:docMk/>
          <pc:sldMk cId="3876396219" sldId="1157"/>
        </pc:sldMkLst>
        <pc:spChg chg="mod">
          <ac:chgData name="Alistair J. Adcroft" userId="ba2b78c0-6879-409f-bffa-630d326be27f" providerId="ADAL" clId="{AB99E275-6743-4E14-9A9F-4946DA0C1AF8}" dt="2022-11-03T01:22:52.933" v="2046" actId="20577"/>
          <ac:spMkLst>
            <pc:docMk/>
            <pc:sldMk cId="3876396219" sldId="1157"/>
            <ac:spMk id="2" creationId="{768B274A-8028-A78C-B46F-AEFBC739A48A}"/>
          </ac:spMkLst>
        </pc:spChg>
        <pc:spChg chg="mod">
          <ac:chgData name="Alistair J. Adcroft" userId="ba2b78c0-6879-409f-bffa-630d326be27f" providerId="ADAL" clId="{AB99E275-6743-4E14-9A9F-4946DA0C1AF8}" dt="2022-11-02T18:06:35.758" v="1806" actId="11"/>
          <ac:spMkLst>
            <pc:docMk/>
            <pc:sldMk cId="3876396219" sldId="1157"/>
            <ac:spMk id="3" creationId="{4A856812-3C43-8B3F-E9E6-B1309A84C815}"/>
          </ac:spMkLst>
        </pc:spChg>
        <pc:spChg chg="mod">
          <ac:chgData name="Alistair J. Adcroft" userId="ba2b78c0-6879-409f-bffa-630d326be27f" providerId="ADAL" clId="{AB99E275-6743-4E14-9A9F-4946DA0C1AF8}" dt="2022-11-02T15:00:52.522" v="912"/>
          <ac:spMkLst>
            <pc:docMk/>
            <pc:sldMk cId="3876396219" sldId="1157"/>
            <ac:spMk id="6" creationId="{B289D88C-1868-BF3A-2BB4-469543EF3A59}"/>
          </ac:spMkLst>
        </pc:spChg>
        <pc:spChg chg="add mod">
          <ac:chgData name="Alistair J. Adcroft" userId="ba2b78c0-6879-409f-bffa-630d326be27f" providerId="ADAL" clId="{AB99E275-6743-4E14-9A9F-4946DA0C1AF8}" dt="2022-11-02T18:03:50.516" v="1800" actId="122"/>
          <ac:spMkLst>
            <pc:docMk/>
            <pc:sldMk cId="3876396219" sldId="1157"/>
            <ac:spMk id="8" creationId="{E5885B28-BA86-A70C-1EFB-DD02BB188FA2}"/>
          </ac:spMkLst>
        </pc:spChg>
        <pc:spChg chg="add mod">
          <ac:chgData name="Alistair J. Adcroft" userId="ba2b78c0-6879-409f-bffa-630d326be27f" providerId="ADAL" clId="{AB99E275-6743-4E14-9A9F-4946DA0C1AF8}" dt="2022-11-02T15:00:42.930" v="910"/>
          <ac:spMkLst>
            <pc:docMk/>
            <pc:sldMk cId="3876396219" sldId="1157"/>
            <ac:spMk id="10" creationId="{37F879B3-B29C-041E-E348-B757EB181D07}"/>
          </ac:spMkLst>
        </pc:spChg>
        <pc:picChg chg="add mod">
          <ac:chgData name="Alistair J. Adcroft" userId="ba2b78c0-6879-409f-bffa-630d326be27f" providerId="ADAL" clId="{AB99E275-6743-4E14-9A9F-4946DA0C1AF8}" dt="2022-11-02T18:04:07.624" v="1803" actId="1076"/>
          <ac:picMkLst>
            <pc:docMk/>
            <pc:sldMk cId="3876396219" sldId="1157"/>
            <ac:picMk id="7" creationId="{27B5CD7F-CDCC-282B-2224-A92B3588A6C4}"/>
          </ac:picMkLst>
        </pc:picChg>
        <pc:picChg chg="add mod">
          <ac:chgData name="Alistair J. Adcroft" userId="ba2b78c0-6879-409f-bffa-630d326be27f" providerId="ADAL" clId="{AB99E275-6743-4E14-9A9F-4946DA0C1AF8}" dt="2022-11-02T18:04:04.024" v="1802" actId="1076"/>
          <ac:picMkLst>
            <pc:docMk/>
            <pc:sldMk cId="3876396219" sldId="1157"/>
            <ac:picMk id="9" creationId="{2BAAB747-9D48-CC5E-D157-37059504D840}"/>
          </ac:picMkLst>
        </pc:picChg>
      </pc:sldChg>
      <pc:sldChg chg="addSp modSp new mod modAnim">
        <pc:chgData name="Alistair J. Adcroft" userId="ba2b78c0-6879-409f-bffa-630d326be27f" providerId="ADAL" clId="{AB99E275-6743-4E14-9A9F-4946DA0C1AF8}" dt="2022-11-02T15:01:53.571" v="920"/>
        <pc:sldMkLst>
          <pc:docMk/>
          <pc:sldMk cId="843154422" sldId="1158"/>
        </pc:sldMkLst>
        <pc:spChg chg="mod">
          <ac:chgData name="Alistair J. Adcroft" userId="ba2b78c0-6879-409f-bffa-630d326be27f" providerId="ADAL" clId="{AB99E275-6743-4E14-9A9F-4946DA0C1AF8}" dt="2022-11-02T15:01:53.571" v="920"/>
          <ac:spMkLst>
            <pc:docMk/>
            <pc:sldMk cId="843154422" sldId="1158"/>
            <ac:spMk id="2" creationId="{4C794C00-30E4-A694-6231-E4434AFAE56E}"/>
          </ac:spMkLst>
        </pc:spChg>
        <pc:spChg chg="add mod">
          <ac:chgData name="Alistair J. Adcroft" userId="ba2b78c0-6879-409f-bffa-630d326be27f" providerId="ADAL" clId="{AB99E275-6743-4E14-9A9F-4946DA0C1AF8}" dt="2022-11-02T15:01:47.397" v="918"/>
          <ac:spMkLst>
            <pc:docMk/>
            <pc:sldMk cId="843154422" sldId="1158"/>
            <ac:spMk id="6" creationId="{D40B352A-A46C-4512-2B49-BB56309A3A85}"/>
          </ac:spMkLst>
        </pc:spChg>
        <pc:spChg chg="add mod">
          <ac:chgData name="Alistair J. Adcroft" userId="ba2b78c0-6879-409f-bffa-630d326be27f" providerId="ADAL" clId="{AB99E275-6743-4E14-9A9F-4946DA0C1AF8}" dt="2022-11-02T15:01:47.397" v="918"/>
          <ac:spMkLst>
            <pc:docMk/>
            <pc:sldMk cId="843154422" sldId="1158"/>
            <ac:spMk id="7" creationId="{7B145483-5D8A-BD51-7822-05DFAFF50B42}"/>
          </ac:spMkLst>
        </pc:spChg>
        <pc:spChg chg="add mod">
          <ac:chgData name="Alistair J. Adcroft" userId="ba2b78c0-6879-409f-bffa-630d326be27f" providerId="ADAL" clId="{AB99E275-6743-4E14-9A9F-4946DA0C1AF8}" dt="2022-11-02T15:01:47.397" v="918"/>
          <ac:spMkLst>
            <pc:docMk/>
            <pc:sldMk cId="843154422" sldId="1158"/>
            <ac:spMk id="10" creationId="{885427DB-5074-18AE-5016-72628CEDFC1A}"/>
          </ac:spMkLst>
        </pc:spChg>
        <pc:spChg chg="add mod">
          <ac:chgData name="Alistair J. Adcroft" userId="ba2b78c0-6879-409f-bffa-630d326be27f" providerId="ADAL" clId="{AB99E275-6743-4E14-9A9F-4946DA0C1AF8}" dt="2022-11-02T15:01:47.397" v="918"/>
          <ac:spMkLst>
            <pc:docMk/>
            <pc:sldMk cId="843154422" sldId="1158"/>
            <ac:spMk id="11" creationId="{256BE2ED-A127-8A63-D950-B92044A45B1E}"/>
          </ac:spMkLst>
        </pc:spChg>
        <pc:spChg chg="add mod">
          <ac:chgData name="Alistair J. Adcroft" userId="ba2b78c0-6879-409f-bffa-630d326be27f" providerId="ADAL" clId="{AB99E275-6743-4E14-9A9F-4946DA0C1AF8}" dt="2022-11-02T15:01:47.397" v="918"/>
          <ac:spMkLst>
            <pc:docMk/>
            <pc:sldMk cId="843154422" sldId="1158"/>
            <ac:spMk id="12" creationId="{86341AD6-8B9F-1BA6-C460-C7B4917F9947}"/>
          </ac:spMkLst>
        </pc:spChg>
        <pc:spChg chg="add mod">
          <ac:chgData name="Alistair J. Adcroft" userId="ba2b78c0-6879-409f-bffa-630d326be27f" providerId="ADAL" clId="{AB99E275-6743-4E14-9A9F-4946DA0C1AF8}" dt="2022-11-02T15:01:47.397" v="918"/>
          <ac:spMkLst>
            <pc:docMk/>
            <pc:sldMk cId="843154422" sldId="1158"/>
            <ac:spMk id="13" creationId="{DF0420D9-2A97-CE78-06B2-CAB594548190}"/>
          </ac:spMkLst>
        </pc:spChg>
        <pc:spChg chg="add mod">
          <ac:chgData name="Alistair J. Adcroft" userId="ba2b78c0-6879-409f-bffa-630d326be27f" providerId="ADAL" clId="{AB99E275-6743-4E14-9A9F-4946DA0C1AF8}" dt="2022-11-02T15:01:47.397" v="918"/>
          <ac:spMkLst>
            <pc:docMk/>
            <pc:sldMk cId="843154422" sldId="1158"/>
            <ac:spMk id="14" creationId="{DEF7AB3A-5C1C-FC90-0ECA-10E61878CB74}"/>
          </ac:spMkLst>
        </pc:spChg>
        <pc:spChg chg="add mod">
          <ac:chgData name="Alistair J. Adcroft" userId="ba2b78c0-6879-409f-bffa-630d326be27f" providerId="ADAL" clId="{AB99E275-6743-4E14-9A9F-4946DA0C1AF8}" dt="2022-11-02T15:01:47.397" v="918"/>
          <ac:spMkLst>
            <pc:docMk/>
            <pc:sldMk cId="843154422" sldId="1158"/>
            <ac:spMk id="15" creationId="{8AF46179-7DE5-B823-4F21-690C45F65E91}"/>
          </ac:spMkLst>
        </pc:spChg>
        <pc:picChg chg="add mod">
          <ac:chgData name="Alistair J. Adcroft" userId="ba2b78c0-6879-409f-bffa-630d326be27f" providerId="ADAL" clId="{AB99E275-6743-4E14-9A9F-4946DA0C1AF8}" dt="2022-11-02T15:01:47.397" v="918"/>
          <ac:picMkLst>
            <pc:docMk/>
            <pc:sldMk cId="843154422" sldId="1158"/>
            <ac:picMk id="5" creationId="{040DAD51-95F9-0614-D68F-CDFE19F97E7E}"/>
          </ac:picMkLst>
        </pc:picChg>
        <pc:cxnChg chg="add mod">
          <ac:chgData name="Alistair J. Adcroft" userId="ba2b78c0-6879-409f-bffa-630d326be27f" providerId="ADAL" clId="{AB99E275-6743-4E14-9A9F-4946DA0C1AF8}" dt="2022-11-02T15:01:47.397" v="918"/>
          <ac:cxnSpMkLst>
            <pc:docMk/>
            <pc:sldMk cId="843154422" sldId="1158"/>
            <ac:cxnSpMk id="8" creationId="{D3A98769-4B60-60F6-4609-7E2FFA28B8AD}"/>
          </ac:cxnSpMkLst>
        </pc:cxnChg>
        <pc:cxnChg chg="add mod">
          <ac:chgData name="Alistair J. Adcroft" userId="ba2b78c0-6879-409f-bffa-630d326be27f" providerId="ADAL" clId="{AB99E275-6743-4E14-9A9F-4946DA0C1AF8}" dt="2022-11-02T15:01:47.397" v="918"/>
          <ac:cxnSpMkLst>
            <pc:docMk/>
            <pc:sldMk cId="843154422" sldId="1158"/>
            <ac:cxnSpMk id="9" creationId="{17B9A71D-C7E9-0F49-44CF-A23746F61808}"/>
          </ac:cxnSpMkLst>
        </pc:cxnChg>
      </pc:sldChg>
      <pc:sldChg chg="addSp delSp modSp new mod modClrScheme chgLayout">
        <pc:chgData name="Alistair J. Adcroft" userId="ba2b78c0-6879-409f-bffa-630d326be27f" providerId="ADAL" clId="{AB99E275-6743-4E14-9A9F-4946DA0C1AF8}" dt="2022-11-04T00:07:07.450" v="4815" actId="20577"/>
        <pc:sldMkLst>
          <pc:docMk/>
          <pc:sldMk cId="2716536834" sldId="1159"/>
        </pc:sldMkLst>
        <pc:spChg chg="mod ord">
          <ac:chgData name="Alistair J. Adcroft" userId="ba2b78c0-6879-409f-bffa-630d326be27f" providerId="ADAL" clId="{AB99E275-6743-4E14-9A9F-4946DA0C1AF8}" dt="2022-11-02T17:47:00.030" v="1356" actId="700"/>
          <ac:spMkLst>
            <pc:docMk/>
            <pc:sldMk cId="2716536834" sldId="1159"/>
            <ac:spMk id="2" creationId="{934A4865-8323-72D4-5EDB-67CB11B6BDB6}"/>
          </ac:spMkLst>
        </pc:spChg>
        <pc:spChg chg="mod ord">
          <ac:chgData name="Alistair J. Adcroft" userId="ba2b78c0-6879-409f-bffa-630d326be27f" providerId="ADAL" clId="{AB99E275-6743-4E14-9A9F-4946DA0C1AF8}" dt="2022-11-02T17:47:00.030" v="1356" actId="700"/>
          <ac:spMkLst>
            <pc:docMk/>
            <pc:sldMk cId="2716536834" sldId="1159"/>
            <ac:spMk id="3" creationId="{7C696E34-6BE8-687F-E500-BA5914240813}"/>
          </ac:spMkLst>
        </pc:spChg>
        <pc:spChg chg="mod ord">
          <ac:chgData name="Alistair J. Adcroft" userId="ba2b78c0-6879-409f-bffa-630d326be27f" providerId="ADAL" clId="{AB99E275-6743-4E14-9A9F-4946DA0C1AF8}" dt="2022-11-02T17:50:48.598" v="1646" actId="1076"/>
          <ac:spMkLst>
            <pc:docMk/>
            <pc:sldMk cId="2716536834" sldId="1159"/>
            <ac:spMk id="4" creationId="{D8BB5349-C45D-17EE-5625-7FBDD0B19151}"/>
          </ac:spMkLst>
        </pc:spChg>
        <pc:spChg chg="add mod ord">
          <ac:chgData name="Alistair J. Adcroft" userId="ba2b78c0-6879-409f-bffa-630d326be27f" providerId="ADAL" clId="{AB99E275-6743-4E14-9A9F-4946DA0C1AF8}" dt="2022-11-04T00:07:07.450" v="4815" actId="20577"/>
          <ac:spMkLst>
            <pc:docMk/>
            <pc:sldMk cId="2716536834" sldId="1159"/>
            <ac:spMk id="5" creationId="{6DAA3C71-A6B8-53B1-25BD-D0B14A73EDD7}"/>
          </ac:spMkLst>
        </pc:spChg>
        <pc:spChg chg="add mod ord">
          <ac:chgData name="Alistair J. Adcroft" userId="ba2b78c0-6879-409f-bffa-630d326be27f" providerId="ADAL" clId="{AB99E275-6743-4E14-9A9F-4946DA0C1AF8}" dt="2022-11-02T17:50:08.993" v="1634" actId="6549"/>
          <ac:spMkLst>
            <pc:docMk/>
            <pc:sldMk cId="2716536834" sldId="1159"/>
            <ac:spMk id="6" creationId="{AB5D5831-37AF-CF1F-79D3-62A63BD6C4E3}"/>
          </ac:spMkLst>
        </pc:spChg>
        <pc:spChg chg="add mod">
          <ac:chgData name="Alistair J. Adcroft" userId="ba2b78c0-6879-409f-bffa-630d326be27f" providerId="ADAL" clId="{AB99E275-6743-4E14-9A9F-4946DA0C1AF8}" dt="2022-11-02T17:52:21.346" v="1684" actId="121"/>
          <ac:spMkLst>
            <pc:docMk/>
            <pc:sldMk cId="2716536834" sldId="1159"/>
            <ac:spMk id="7" creationId="{C4FC0AC1-5F7C-BA45-8FB5-5727D0E0228A}"/>
          </ac:spMkLst>
        </pc:spChg>
        <pc:spChg chg="add del mod">
          <ac:chgData name="Alistair J. Adcroft" userId="ba2b78c0-6879-409f-bffa-630d326be27f" providerId="ADAL" clId="{AB99E275-6743-4E14-9A9F-4946DA0C1AF8}" dt="2022-11-02T17:50:49.742" v="1647"/>
          <ac:spMkLst>
            <pc:docMk/>
            <pc:sldMk cId="2716536834" sldId="1159"/>
            <ac:spMk id="8" creationId="{B0B05E54-297F-B8ED-DA8C-6691D70E4A68}"/>
          </ac:spMkLst>
        </pc:spChg>
        <pc:spChg chg="add mod">
          <ac:chgData name="Alistair J. Adcroft" userId="ba2b78c0-6879-409f-bffa-630d326be27f" providerId="ADAL" clId="{AB99E275-6743-4E14-9A9F-4946DA0C1AF8}" dt="2022-11-02T17:52:29.963" v="1686" actId="14100"/>
          <ac:spMkLst>
            <pc:docMk/>
            <pc:sldMk cId="2716536834" sldId="1159"/>
            <ac:spMk id="9" creationId="{DAAD8B84-41F6-805E-E9FD-9AE3EC9673F3}"/>
          </ac:spMkLst>
        </pc:spChg>
      </pc:sldChg>
      <pc:sldChg chg="addSp delSp modSp add mod ord modShow">
        <pc:chgData name="Alistair J. Adcroft" userId="ba2b78c0-6879-409f-bffa-630d326be27f" providerId="ADAL" clId="{AB99E275-6743-4E14-9A9F-4946DA0C1AF8}" dt="2022-11-03T01:16:02.785" v="2006" actId="20578"/>
        <pc:sldMkLst>
          <pc:docMk/>
          <pc:sldMk cId="467531799" sldId="1160"/>
        </pc:sldMkLst>
        <pc:spChg chg="del">
          <ac:chgData name="Alistair J. Adcroft" userId="ba2b78c0-6879-409f-bffa-630d326be27f" providerId="ADAL" clId="{AB99E275-6743-4E14-9A9F-4946DA0C1AF8}" dt="2022-11-03T00:50:41.079" v="1872" actId="478"/>
          <ac:spMkLst>
            <pc:docMk/>
            <pc:sldMk cId="467531799" sldId="1160"/>
            <ac:spMk id="13" creationId="{48E7628B-7D40-9C84-3B16-B2D829C92A5E}"/>
          </ac:spMkLst>
        </pc:spChg>
        <pc:spChg chg="mod">
          <ac:chgData name="Alistair J. Adcroft" userId="ba2b78c0-6879-409f-bffa-630d326be27f" providerId="ADAL" clId="{AB99E275-6743-4E14-9A9F-4946DA0C1AF8}" dt="2022-11-03T00:49:54.089" v="1866"/>
          <ac:spMkLst>
            <pc:docMk/>
            <pc:sldMk cId="467531799" sldId="1160"/>
            <ac:spMk id="16" creationId="{75A82180-B39E-2D61-FFA2-DC04AE2945E2}"/>
          </ac:spMkLst>
        </pc:spChg>
        <pc:spChg chg="mod">
          <ac:chgData name="Alistair J. Adcroft" userId="ba2b78c0-6879-409f-bffa-630d326be27f" providerId="ADAL" clId="{AB99E275-6743-4E14-9A9F-4946DA0C1AF8}" dt="2022-11-03T00:49:54.089" v="1866"/>
          <ac:spMkLst>
            <pc:docMk/>
            <pc:sldMk cId="467531799" sldId="1160"/>
            <ac:spMk id="18" creationId="{7DA8FE5C-D735-D5C3-B7C6-B595F3FC1E27}"/>
          </ac:spMkLst>
        </pc:spChg>
        <pc:spChg chg="mod">
          <ac:chgData name="Alistair J. Adcroft" userId="ba2b78c0-6879-409f-bffa-630d326be27f" providerId="ADAL" clId="{AB99E275-6743-4E14-9A9F-4946DA0C1AF8}" dt="2022-11-03T00:49:54.089" v="1866"/>
          <ac:spMkLst>
            <pc:docMk/>
            <pc:sldMk cId="467531799" sldId="1160"/>
            <ac:spMk id="19" creationId="{00425FA0-0BE2-631B-4B09-FEE07BDF45BF}"/>
          </ac:spMkLst>
        </pc:spChg>
        <pc:spChg chg="mod">
          <ac:chgData name="Alistair J. Adcroft" userId="ba2b78c0-6879-409f-bffa-630d326be27f" providerId="ADAL" clId="{AB99E275-6743-4E14-9A9F-4946DA0C1AF8}" dt="2022-11-03T00:49:54.089" v="1866"/>
          <ac:spMkLst>
            <pc:docMk/>
            <pc:sldMk cId="467531799" sldId="1160"/>
            <ac:spMk id="20" creationId="{7E8DDCCC-C261-81C5-E24C-F2BC8020AD72}"/>
          </ac:spMkLst>
        </pc:spChg>
        <pc:spChg chg="mod">
          <ac:chgData name="Alistair J. Adcroft" userId="ba2b78c0-6879-409f-bffa-630d326be27f" providerId="ADAL" clId="{AB99E275-6743-4E14-9A9F-4946DA0C1AF8}" dt="2022-11-03T00:49:54.089" v="1866"/>
          <ac:spMkLst>
            <pc:docMk/>
            <pc:sldMk cId="467531799" sldId="1160"/>
            <ac:spMk id="21" creationId="{A82365F1-336F-7C8B-19DA-72138FCB0729}"/>
          </ac:spMkLst>
        </pc:spChg>
        <pc:spChg chg="mod">
          <ac:chgData name="Alistair J. Adcroft" userId="ba2b78c0-6879-409f-bffa-630d326be27f" providerId="ADAL" clId="{AB99E275-6743-4E14-9A9F-4946DA0C1AF8}" dt="2022-11-03T00:49:54.089" v="1866"/>
          <ac:spMkLst>
            <pc:docMk/>
            <pc:sldMk cId="467531799" sldId="1160"/>
            <ac:spMk id="23" creationId="{29E040B8-4988-A584-B4EB-7FC169853328}"/>
          </ac:spMkLst>
        </pc:spChg>
        <pc:spChg chg="mod">
          <ac:chgData name="Alistair J. Adcroft" userId="ba2b78c0-6879-409f-bffa-630d326be27f" providerId="ADAL" clId="{AB99E275-6743-4E14-9A9F-4946DA0C1AF8}" dt="2022-11-03T00:49:54.089" v="1866"/>
          <ac:spMkLst>
            <pc:docMk/>
            <pc:sldMk cId="467531799" sldId="1160"/>
            <ac:spMk id="24" creationId="{99571245-BF22-6AE7-4D5D-3BF5535C33BE}"/>
          </ac:spMkLst>
        </pc:spChg>
        <pc:spChg chg="mod">
          <ac:chgData name="Alistair J. Adcroft" userId="ba2b78c0-6879-409f-bffa-630d326be27f" providerId="ADAL" clId="{AB99E275-6743-4E14-9A9F-4946DA0C1AF8}" dt="2022-11-03T00:49:54.089" v="1866"/>
          <ac:spMkLst>
            <pc:docMk/>
            <pc:sldMk cId="467531799" sldId="1160"/>
            <ac:spMk id="25" creationId="{7451A56A-021B-D5BD-4D93-B45EA34BFEFD}"/>
          </ac:spMkLst>
        </pc:spChg>
        <pc:spChg chg="mod">
          <ac:chgData name="Alistair J. Adcroft" userId="ba2b78c0-6879-409f-bffa-630d326be27f" providerId="ADAL" clId="{AB99E275-6743-4E14-9A9F-4946DA0C1AF8}" dt="2022-11-03T00:51:05.907" v="1878"/>
          <ac:spMkLst>
            <pc:docMk/>
            <pc:sldMk cId="467531799" sldId="1160"/>
            <ac:spMk id="27" creationId="{5FEE2C61-CC84-A17B-3087-05E80631B758}"/>
          </ac:spMkLst>
        </pc:spChg>
        <pc:spChg chg="mod">
          <ac:chgData name="Alistair J. Adcroft" userId="ba2b78c0-6879-409f-bffa-630d326be27f" providerId="ADAL" clId="{AB99E275-6743-4E14-9A9F-4946DA0C1AF8}" dt="2022-11-03T00:51:05.907" v="1878"/>
          <ac:spMkLst>
            <pc:docMk/>
            <pc:sldMk cId="467531799" sldId="1160"/>
            <ac:spMk id="28" creationId="{185D7DE3-C395-169B-156C-CFC587800FEB}"/>
          </ac:spMkLst>
        </pc:spChg>
        <pc:spChg chg="mod">
          <ac:chgData name="Alistair J. Adcroft" userId="ba2b78c0-6879-409f-bffa-630d326be27f" providerId="ADAL" clId="{AB99E275-6743-4E14-9A9F-4946DA0C1AF8}" dt="2022-11-03T00:51:05.907" v="1878"/>
          <ac:spMkLst>
            <pc:docMk/>
            <pc:sldMk cId="467531799" sldId="1160"/>
            <ac:spMk id="29" creationId="{6D6E5BE2-315B-4F8A-890B-4DE79639D7EE}"/>
          </ac:spMkLst>
        </pc:spChg>
        <pc:spChg chg="mod">
          <ac:chgData name="Alistair J. Adcroft" userId="ba2b78c0-6879-409f-bffa-630d326be27f" providerId="ADAL" clId="{AB99E275-6743-4E14-9A9F-4946DA0C1AF8}" dt="2022-11-03T00:51:05.907" v="1878"/>
          <ac:spMkLst>
            <pc:docMk/>
            <pc:sldMk cId="467531799" sldId="1160"/>
            <ac:spMk id="30" creationId="{38CC327E-9C5F-6D95-33E1-CBD1F260599F}"/>
          </ac:spMkLst>
        </pc:spChg>
        <pc:spChg chg="mod">
          <ac:chgData name="Alistair J. Adcroft" userId="ba2b78c0-6879-409f-bffa-630d326be27f" providerId="ADAL" clId="{AB99E275-6743-4E14-9A9F-4946DA0C1AF8}" dt="2022-11-03T00:51:05.907" v="1878"/>
          <ac:spMkLst>
            <pc:docMk/>
            <pc:sldMk cId="467531799" sldId="1160"/>
            <ac:spMk id="31" creationId="{969E7331-61BD-9DCB-0936-36A7EC12809D}"/>
          </ac:spMkLst>
        </pc:spChg>
        <pc:spChg chg="mod">
          <ac:chgData name="Alistair J. Adcroft" userId="ba2b78c0-6879-409f-bffa-630d326be27f" providerId="ADAL" clId="{AB99E275-6743-4E14-9A9F-4946DA0C1AF8}" dt="2022-11-03T00:51:05.907" v="1878"/>
          <ac:spMkLst>
            <pc:docMk/>
            <pc:sldMk cId="467531799" sldId="1160"/>
            <ac:spMk id="33" creationId="{253F0A2E-7DF3-3162-65BD-052AF3579E99}"/>
          </ac:spMkLst>
        </pc:spChg>
        <pc:spChg chg="mod">
          <ac:chgData name="Alistair J. Adcroft" userId="ba2b78c0-6879-409f-bffa-630d326be27f" providerId="ADAL" clId="{AB99E275-6743-4E14-9A9F-4946DA0C1AF8}" dt="2022-11-03T00:51:05.907" v="1878"/>
          <ac:spMkLst>
            <pc:docMk/>
            <pc:sldMk cId="467531799" sldId="1160"/>
            <ac:spMk id="34" creationId="{DCC675C3-80E1-5B9D-5FF8-6D6B20A473DE}"/>
          </ac:spMkLst>
        </pc:spChg>
        <pc:spChg chg="mod">
          <ac:chgData name="Alistair J. Adcroft" userId="ba2b78c0-6879-409f-bffa-630d326be27f" providerId="ADAL" clId="{AB99E275-6743-4E14-9A9F-4946DA0C1AF8}" dt="2022-11-03T00:51:05.907" v="1878"/>
          <ac:spMkLst>
            <pc:docMk/>
            <pc:sldMk cId="467531799" sldId="1160"/>
            <ac:spMk id="35" creationId="{9220F092-E51C-F98C-F179-507C80584798}"/>
          </ac:spMkLst>
        </pc:spChg>
        <pc:spChg chg="mod">
          <ac:chgData name="Alistair J. Adcroft" userId="ba2b78c0-6879-409f-bffa-630d326be27f" providerId="ADAL" clId="{AB99E275-6743-4E14-9A9F-4946DA0C1AF8}" dt="2022-11-03T00:51:17.603" v="1881"/>
          <ac:spMkLst>
            <pc:docMk/>
            <pc:sldMk cId="467531799" sldId="1160"/>
            <ac:spMk id="37" creationId="{55360A80-862D-7B02-7E31-93D3C0B78FBB}"/>
          </ac:spMkLst>
        </pc:spChg>
        <pc:spChg chg="mod">
          <ac:chgData name="Alistair J. Adcroft" userId="ba2b78c0-6879-409f-bffa-630d326be27f" providerId="ADAL" clId="{AB99E275-6743-4E14-9A9F-4946DA0C1AF8}" dt="2022-11-03T00:51:17.603" v="1881"/>
          <ac:spMkLst>
            <pc:docMk/>
            <pc:sldMk cId="467531799" sldId="1160"/>
            <ac:spMk id="38" creationId="{5975AA5D-4F06-1A32-6701-EC6B897CD541}"/>
          </ac:spMkLst>
        </pc:spChg>
        <pc:spChg chg="mod">
          <ac:chgData name="Alistair J. Adcroft" userId="ba2b78c0-6879-409f-bffa-630d326be27f" providerId="ADAL" clId="{AB99E275-6743-4E14-9A9F-4946DA0C1AF8}" dt="2022-11-03T00:51:17.603" v="1881"/>
          <ac:spMkLst>
            <pc:docMk/>
            <pc:sldMk cId="467531799" sldId="1160"/>
            <ac:spMk id="39" creationId="{3994E9CA-88D3-0D9E-DCFC-7AEF6299AD10}"/>
          </ac:spMkLst>
        </pc:spChg>
        <pc:spChg chg="mod">
          <ac:chgData name="Alistair J. Adcroft" userId="ba2b78c0-6879-409f-bffa-630d326be27f" providerId="ADAL" clId="{AB99E275-6743-4E14-9A9F-4946DA0C1AF8}" dt="2022-11-03T00:51:17.603" v="1881"/>
          <ac:spMkLst>
            <pc:docMk/>
            <pc:sldMk cId="467531799" sldId="1160"/>
            <ac:spMk id="40" creationId="{6123AE56-5022-1DEA-AFE2-F785AEC3851A}"/>
          </ac:spMkLst>
        </pc:spChg>
        <pc:spChg chg="mod">
          <ac:chgData name="Alistair J. Adcroft" userId="ba2b78c0-6879-409f-bffa-630d326be27f" providerId="ADAL" clId="{AB99E275-6743-4E14-9A9F-4946DA0C1AF8}" dt="2022-11-03T00:51:17.603" v="1881"/>
          <ac:spMkLst>
            <pc:docMk/>
            <pc:sldMk cId="467531799" sldId="1160"/>
            <ac:spMk id="41" creationId="{0E8AE613-3FB7-E7CD-0EAE-2672D012208B}"/>
          </ac:spMkLst>
        </pc:spChg>
        <pc:spChg chg="mod">
          <ac:chgData name="Alistair J. Adcroft" userId="ba2b78c0-6879-409f-bffa-630d326be27f" providerId="ADAL" clId="{AB99E275-6743-4E14-9A9F-4946DA0C1AF8}" dt="2022-11-03T00:51:17.603" v="1881"/>
          <ac:spMkLst>
            <pc:docMk/>
            <pc:sldMk cId="467531799" sldId="1160"/>
            <ac:spMk id="43" creationId="{D3956987-AADD-91AA-9403-A2CCDEF6FFA9}"/>
          </ac:spMkLst>
        </pc:spChg>
        <pc:spChg chg="mod">
          <ac:chgData name="Alistair J. Adcroft" userId="ba2b78c0-6879-409f-bffa-630d326be27f" providerId="ADAL" clId="{AB99E275-6743-4E14-9A9F-4946DA0C1AF8}" dt="2022-11-03T00:51:17.603" v="1881"/>
          <ac:spMkLst>
            <pc:docMk/>
            <pc:sldMk cId="467531799" sldId="1160"/>
            <ac:spMk id="44" creationId="{7830A1D9-8D46-9C00-D0A5-CEC1C40950A3}"/>
          </ac:spMkLst>
        </pc:spChg>
        <pc:spChg chg="mod">
          <ac:chgData name="Alistair J. Adcroft" userId="ba2b78c0-6879-409f-bffa-630d326be27f" providerId="ADAL" clId="{AB99E275-6743-4E14-9A9F-4946DA0C1AF8}" dt="2022-11-03T00:51:17.603" v="1881"/>
          <ac:spMkLst>
            <pc:docMk/>
            <pc:sldMk cId="467531799" sldId="1160"/>
            <ac:spMk id="45" creationId="{B278C8D8-1262-A159-D20B-9E0147D2FDD3}"/>
          </ac:spMkLst>
        </pc:spChg>
        <pc:spChg chg="mod">
          <ac:chgData name="Alistair J. Adcroft" userId="ba2b78c0-6879-409f-bffa-630d326be27f" providerId="ADAL" clId="{AB99E275-6743-4E14-9A9F-4946DA0C1AF8}" dt="2022-11-03T00:51:21.806" v="1883"/>
          <ac:spMkLst>
            <pc:docMk/>
            <pc:sldMk cId="467531799" sldId="1160"/>
            <ac:spMk id="47" creationId="{91BE097D-A2E9-6B0F-5A79-4A7A8A66A413}"/>
          </ac:spMkLst>
        </pc:spChg>
        <pc:spChg chg="mod">
          <ac:chgData name="Alistair J. Adcroft" userId="ba2b78c0-6879-409f-bffa-630d326be27f" providerId="ADAL" clId="{AB99E275-6743-4E14-9A9F-4946DA0C1AF8}" dt="2022-11-03T00:51:21.806" v="1883"/>
          <ac:spMkLst>
            <pc:docMk/>
            <pc:sldMk cId="467531799" sldId="1160"/>
            <ac:spMk id="48" creationId="{6208F4DF-7AD5-9F55-2D44-A8DF6D60DC5F}"/>
          </ac:spMkLst>
        </pc:spChg>
        <pc:spChg chg="mod">
          <ac:chgData name="Alistair J. Adcroft" userId="ba2b78c0-6879-409f-bffa-630d326be27f" providerId="ADAL" clId="{AB99E275-6743-4E14-9A9F-4946DA0C1AF8}" dt="2022-11-03T00:51:21.806" v="1883"/>
          <ac:spMkLst>
            <pc:docMk/>
            <pc:sldMk cId="467531799" sldId="1160"/>
            <ac:spMk id="49" creationId="{3F6F1BD4-7759-C389-C844-19FD25E59031}"/>
          </ac:spMkLst>
        </pc:spChg>
        <pc:spChg chg="mod">
          <ac:chgData name="Alistair J. Adcroft" userId="ba2b78c0-6879-409f-bffa-630d326be27f" providerId="ADAL" clId="{AB99E275-6743-4E14-9A9F-4946DA0C1AF8}" dt="2022-11-03T00:51:21.806" v="1883"/>
          <ac:spMkLst>
            <pc:docMk/>
            <pc:sldMk cId="467531799" sldId="1160"/>
            <ac:spMk id="50" creationId="{7F20E682-B073-8448-92E7-B39A1E73C2FA}"/>
          </ac:spMkLst>
        </pc:spChg>
        <pc:spChg chg="mod">
          <ac:chgData name="Alistair J. Adcroft" userId="ba2b78c0-6879-409f-bffa-630d326be27f" providerId="ADAL" clId="{AB99E275-6743-4E14-9A9F-4946DA0C1AF8}" dt="2022-11-03T00:51:21.806" v="1883"/>
          <ac:spMkLst>
            <pc:docMk/>
            <pc:sldMk cId="467531799" sldId="1160"/>
            <ac:spMk id="51" creationId="{7F7D29DC-85AD-01E6-42FF-9CC8BFD9AF03}"/>
          </ac:spMkLst>
        </pc:spChg>
        <pc:spChg chg="mod">
          <ac:chgData name="Alistair J. Adcroft" userId="ba2b78c0-6879-409f-bffa-630d326be27f" providerId="ADAL" clId="{AB99E275-6743-4E14-9A9F-4946DA0C1AF8}" dt="2022-11-03T00:51:21.806" v="1883"/>
          <ac:spMkLst>
            <pc:docMk/>
            <pc:sldMk cId="467531799" sldId="1160"/>
            <ac:spMk id="53" creationId="{BBB6F3FC-7858-AB9E-E7D7-BF29A04183E0}"/>
          </ac:spMkLst>
        </pc:spChg>
        <pc:spChg chg="mod">
          <ac:chgData name="Alistair J. Adcroft" userId="ba2b78c0-6879-409f-bffa-630d326be27f" providerId="ADAL" clId="{AB99E275-6743-4E14-9A9F-4946DA0C1AF8}" dt="2022-11-03T00:51:21.806" v="1883"/>
          <ac:spMkLst>
            <pc:docMk/>
            <pc:sldMk cId="467531799" sldId="1160"/>
            <ac:spMk id="54" creationId="{C6A716FA-0B45-7C6F-E542-BEB75118185B}"/>
          </ac:spMkLst>
        </pc:spChg>
        <pc:spChg chg="mod">
          <ac:chgData name="Alistair J. Adcroft" userId="ba2b78c0-6879-409f-bffa-630d326be27f" providerId="ADAL" clId="{AB99E275-6743-4E14-9A9F-4946DA0C1AF8}" dt="2022-11-03T00:51:21.806" v="1883"/>
          <ac:spMkLst>
            <pc:docMk/>
            <pc:sldMk cId="467531799" sldId="1160"/>
            <ac:spMk id="55" creationId="{733AB929-902D-608B-14C5-607B24991F89}"/>
          </ac:spMkLst>
        </pc:spChg>
        <pc:spChg chg="mod">
          <ac:chgData name="Alistair J. Adcroft" userId="ba2b78c0-6879-409f-bffa-630d326be27f" providerId="ADAL" clId="{AB99E275-6743-4E14-9A9F-4946DA0C1AF8}" dt="2022-11-03T00:51:51.165" v="1886"/>
          <ac:spMkLst>
            <pc:docMk/>
            <pc:sldMk cId="467531799" sldId="1160"/>
            <ac:spMk id="57" creationId="{5F4FF578-53ED-71EA-3D57-DADF1D662397}"/>
          </ac:spMkLst>
        </pc:spChg>
        <pc:spChg chg="mod">
          <ac:chgData name="Alistair J. Adcroft" userId="ba2b78c0-6879-409f-bffa-630d326be27f" providerId="ADAL" clId="{AB99E275-6743-4E14-9A9F-4946DA0C1AF8}" dt="2022-11-03T00:51:51.165" v="1886"/>
          <ac:spMkLst>
            <pc:docMk/>
            <pc:sldMk cId="467531799" sldId="1160"/>
            <ac:spMk id="58" creationId="{13D6630B-CB4E-C804-D6BF-056B0A077BD5}"/>
          </ac:spMkLst>
        </pc:spChg>
        <pc:spChg chg="mod">
          <ac:chgData name="Alistair J. Adcroft" userId="ba2b78c0-6879-409f-bffa-630d326be27f" providerId="ADAL" clId="{AB99E275-6743-4E14-9A9F-4946DA0C1AF8}" dt="2022-11-03T00:44:33.903" v="1808" actId="6549"/>
          <ac:spMkLst>
            <pc:docMk/>
            <pc:sldMk cId="467531799" sldId="1160"/>
            <ac:spMk id="69" creationId="{00000000-0000-0000-0000-000000000000}"/>
          </ac:spMkLst>
        </pc:spChg>
        <pc:spChg chg="del mod">
          <ac:chgData name="Alistair J. Adcroft" userId="ba2b78c0-6879-409f-bffa-630d326be27f" providerId="ADAL" clId="{AB99E275-6743-4E14-9A9F-4946DA0C1AF8}" dt="2022-11-03T00:58:16.558" v="1936" actId="21"/>
          <ac:spMkLst>
            <pc:docMk/>
            <pc:sldMk cId="467531799" sldId="1160"/>
            <ac:spMk id="70" creationId="{00000000-0000-0000-0000-000000000000}"/>
          </ac:spMkLst>
        </pc:spChg>
        <pc:spChg chg="mod">
          <ac:chgData name="Alistair J. Adcroft" userId="ba2b78c0-6879-409f-bffa-630d326be27f" providerId="ADAL" clId="{AB99E275-6743-4E14-9A9F-4946DA0C1AF8}" dt="2022-11-03T00:58:08.941" v="1935" actId="1076"/>
          <ac:spMkLst>
            <pc:docMk/>
            <pc:sldMk cId="467531799" sldId="1160"/>
            <ac:spMk id="75" creationId="{00000000-0000-0000-0000-000000000000}"/>
          </ac:spMkLst>
        </pc:spChg>
        <pc:spChg chg="del">
          <ac:chgData name="Alistair J. Adcroft" userId="ba2b78c0-6879-409f-bffa-630d326be27f" providerId="ADAL" clId="{AB99E275-6743-4E14-9A9F-4946DA0C1AF8}" dt="2022-11-03T00:57:41.523" v="1932" actId="478"/>
          <ac:spMkLst>
            <pc:docMk/>
            <pc:sldMk cId="467531799" sldId="1160"/>
            <ac:spMk id="76" creationId="{00000000-0000-0000-0000-000000000000}"/>
          </ac:spMkLst>
        </pc:spChg>
        <pc:spChg chg="del mod">
          <ac:chgData name="Alistair J. Adcroft" userId="ba2b78c0-6879-409f-bffa-630d326be27f" providerId="ADAL" clId="{AB99E275-6743-4E14-9A9F-4946DA0C1AF8}" dt="2022-11-03T00:58:16.558" v="1936" actId="21"/>
          <ac:spMkLst>
            <pc:docMk/>
            <pc:sldMk cId="467531799" sldId="1160"/>
            <ac:spMk id="77" creationId="{00000000-0000-0000-0000-000000000000}"/>
          </ac:spMkLst>
        </pc:spChg>
        <pc:spChg chg="mod topLvl">
          <ac:chgData name="Alistair J. Adcroft" userId="ba2b78c0-6879-409f-bffa-630d326be27f" providerId="ADAL" clId="{AB99E275-6743-4E14-9A9F-4946DA0C1AF8}" dt="2022-11-03T00:49:33.218" v="1862" actId="164"/>
          <ac:spMkLst>
            <pc:docMk/>
            <pc:sldMk cId="467531799" sldId="1160"/>
            <ac:spMk id="81" creationId="{00000000-0000-0000-0000-000000000000}"/>
          </ac:spMkLst>
        </pc:spChg>
        <pc:spChg chg="mod topLvl">
          <ac:chgData name="Alistair J. Adcroft" userId="ba2b78c0-6879-409f-bffa-630d326be27f" providerId="ADAL" clId="{AB99E275-6743-4E14-9A9F-4946DA0C1AF8}" dt="2022-11-03T00:49:33.218" v="1862" actId="164"/>
          <ac:spMkLst>
            <pc:docMk/>
            <pc:sldMk cId="467531799" sldId="1160"/>
            <ac:spMk id="82" creationId="{00000000-0000-0000-0000-000000000000}"/>
          </ac:spMkLst>
        </pc:spChg>
        <pc:spChg chg="mod topLvl">
          <ac:chgData name="Alistair J. Adcroft" userId="ba2b78c0-6879-409f-bffa-630d326be27f" providerId="ADAL" clId="{AB99E275-6743-4E14-9A9F-4946DA0C1AF8}" dt="2022-11-03T00:49:33.218" v="1862" actId="164"/>
          <ac:spMkLst>
            <pc:docMk/>
            <pc:sldMk cId="467531799" sldId="1160"/>
            <ac:spMk id="83" creationId="{00000000-0000-0000-0000-000000000000}"/>
          </ac:spMkLst>
        </pc:spChg>
        <pc:spChg chg="del mod">
          <ac:chgData name="Alistair J. Adcroft" userId="ba2b78c0-6879-409f-bffa-630d326be27f" providerId="ADAL" clId="{AB99E275-6743-4E14-9A9F-4946DA0C1AF8}" dt="2022-11-03T00:58:16.558" v="1936" actId="21"/>
          <ac:spMkLst>
            <pc:docMk/>
            <pc:sldMk cId="467531799" sldId="1160"/>
            <ac:spMk id="85" creationId="{00000000-0000-0000-0000-000000000000}"/>
          </ac:spMkLst>
        </pc:spChg>
        <pc:spChg chg="mod topLvl">
          <ac:chgData name="Alistair J. Adcroft" userId="ba2b78c0-6879-409f-bffa-630d326be27f" providerId="ADAL" clId="{AB99E275-6743-4E14-9A9F-4946DA0C1AF8}" dt="2022-11-03T00:47:54.286" v="1836" actId="164"/>
          <ac:spMkLst>
            <pc:docMk/>
            <pc:sldMk cId="467531799" sldId="1160"/>
            <ac:spMk id="86" creationId="{00000000-0000-0000-0000-000000000000}"/>
          </ac:spMkLst>
        </pc:spChg>
        <pc:spChg chg="mod topLvl">
          <ac:chgData name="Alistair J. Adcroft" userId="ba2b78c0-6879-409f-bffa-630d326be27f" providerId="ADAL" clId="{AB99E275-6743-4E14-9A9F-4946DA0C1AF8}" dt="2022-11-03T00:47:54.286" v="1836" actId="164"/>
          <ac:spMkLst>
            <pc:docMk/>
            <pc:sldMk cId="467531799" sldId="1160"/>
            <ac:spMk id="87" creationId="{00000000-0000-0000-0000-000000000000}"/>
          </ac:spMkLst>
        </pc:spChg>
        <pc:spChg chg="mod topLvl">
          <ac:chgData name="Alistair J. Adcroft" userId="ba2b78c0-6879-409f-bffa-630d326be27f" providerId="ADAL" clId="{AB99E275-6743-4E14-9A9F-4946DA0C1AF8}" dt="2022-11-03T00:47:54.286" v="1836" actId="164"/>
          <ac:spMkLst>
            <pc:docMk/>
            <pc:sldMk cId="467531799" sldId="1160"/>
            <ac:spMk id="88" creationId="{00000000-0000-0000-0000-000000000000}"/>
          </ac:spMkLst>
        </pc:spChg>
        <pc:spChg chg="mod topLvl">
          <ac:chgData name="Alistair J. Adcroft" userId="ba2b78c0-6879-409f-bffa-630d326be27f" providerId="ADAL" clId="{AB99E275-6743-4E14-9A9F-4946DA0C1AF8}" dt="2022-11-03T00:47:54.286" v="1836" actId="164"/>
          <ac:spMkLst>
            <pc:docMk/>
            <pc:sldMk cId="467531799" sldId="1160"/>
            <ac:spMk id="89" creationId="{00000000-0000-0000-0000-000000000000}"/>
          </ac:spMkLst>
        </pc:spChg>
        <pc:spChg chg="mod topLvl">
          <ac:chgData name="Alistair J. Adcroft" userId="ba2b78c0-6879-409f-bffa-630d326be27f" providerId="ADAL" clId="{AB99E275-6743-4E14-9A9F-4946DA0C1AF8}" dt="2022-11-03T00:47:54.286" v="1836" actId="164"/>
          <ac:spMkLst>
            <pc:docMk/>
            <pc:sldMk cId="467531799" sldId="1160"/>
            <ac:spMk id="90" creationId="{00000000-0000-0000-0000-000000000000}"/>
          </ac:spMkLst>
        </pc:spChg>
        <pc:spChg chg="mod">
          <ac:chgData name="Alistair J. Adcroft" userId="ba2b78c0-6879-409f-bffa-630d326be27f" providerId="ADAL" clId="{AB99E275-6743-4E14-9A9F-4946DA0C1AF8}" dt="2022-11-03T00:51:51.165" v="1886"/>
          <ac:spMkLst>
            <pc:docMk/>
            <pc:sldMk cId="467531799" sldId="1160"/>
            <ac:spMk id="102" creationId="{F036AD1C-EBCE-00E0-B622-F7307095B9BA}"/>
          </ac:spMkLst>
        </pc:spChg>
        <pc:spChg chg="mod">
          <ac:chgData name="Alistair J. Adcroft" userId="ba2b78c0-6879-409f-bffa-630d326be27f" providerId="ADAL" clId="{AB99E275-6743-4E14-9A9F-4946DA0C1AF8}" dt="2022-11-03T00:51:55.718" v="1888"/>
          <ac:spMkLst>
            <pc:docMk/>
            <pc:sldMk cId="467531799" sldId="1160"/>
            <ac:spMk id="104" creationId="{CCF39B3A-FE5E-9C64-C4D8-65269EE424FD}"/>
          </ac:spMkLst>
        </pc:spChg>
        <pc:spChg chg="mod">
          <ac:chgData name="Alistair J. Adcroft" userId="ba2b78c0-6879-409f-bffa-630d326be27f" providerId="ADAL" clId="{AB99E275-6743-4E14-9A9F-4946DA0C1AF8}" dt="2022-11-03T00:51:55.718" v="1888"/>
          <ac:spMkLst>
            <pc:docMk/>
            <pc:sldMk cId="467531799" sldId="1160"/>
            <ac:spMk id="105" creationId="{46F4DD15-E61C-1BA6-D68F-8AE9E6534225}"/>
          </ac:spMkLst>
        </pc:spChg>
        <pc:spChg chg="mod">
          <ac:chgData name="Alistair J. Adcroft" userId="ba2b78c0-6879-409f-bffa-630d326be27f" providerId="ADAL" clId="{AB99E275-6743-4E14-9A9F-4946DA0C1AF8}" dt="2022-11-03T00:51:55.718" v="1888"/>
          <ac:spMkLst>
            <pc:docMk/>
            <pc:sldMk cId="467531799" sldId="1160"/>
            <ac:spMk id="106" creationId="{B6983699-4459-3463-DE8E-02F3CBD4C8E4}"/>
          </ac:spMkLst>
        </pc:spChg>
        <pc:spChg chg="add mod">
          <ac:chgData name="Alistair J. Adcroft" userId="ba2b78c0-6879-409f-bffa-630d326be27f" providerId="ADAL" clId="{AB99E275-6743-4E14-9A9F-4946DA0C1AF8}" dt="2022-11-03T00:58:08.941" v="1935" actId="1076"/>
          <ac:spMkLst>
            <pc:docMk/>
            <pc:sldMk cId="467531799" sldId="1160"/>
            <ac:spMk id="137" creationId="{C1AD1A37-B373-7F8D-BB6A-A70C816E290F}"/>
          </ac:spMkLst>
        </pc:spChg>
        <pc:spChg chg="add mod">
          <ac:chgData name="Alistair J. Adcroft" userId="ba2b78c0-6879-409f-bffa-630d326be27f" providerId="ADAL" clId="{AB99E275-6743-4E14-9A9F-4946DA0C1AF8}" dt="2022-11-03T00:58:27.315" v="1938" actId="1076"/>
          <ac:spMkLst>
            <pc:docMk/>
            <pc:sldMk cId="467531799" sldId="1160"/>
            <ac:spMk id="139" creationId="{D1DA7276-5D2C-0016-C6AF-A05428A4726A}"/>
          </ac:spMkLst>
        </pc:spChg>
        <pc:spChg chg="add mod">
          <ac:chgData name="Alistair J. Adcroft" userId="ba2b78c0-6879-409f-bffa-630d326be27f" providerId="ADAL" clId="{AB99E275-6743-4E14-9A9F-4946DA0C1AF8}" dt="2022-11-03T00:58:27.315" v="1938" actId="1076"/>
          <ac:spMkLst>
            <pc:docMk/>
            <pc:sldMk cId="467531799" sldId="1160"/>
            <ac:spMk id="140" creationId="{BC98B4F4-D943-CA48-6C8E-4B57D8B61E56}"/>
          </ac:spMkLst>
        </pc:spChg>
        <pc:spChg chg="add mod">
          <ac:chgData name="Alistair J. Adcroft" userId="ba2b78c0-6879-409f-bffa-630d326be27f" providerId="ADAL" clId="{AB99E275-6743-4E14-9A9F-4946DA0C1AF8}" dt="2022-11-03T00:58:45.298" v="1945" actId="1038"/>
          <ac:spMkLst>
            <pc:docMk/>
            <pc:sldMk cId="467531799" sldId="1160"/>
            <ac:spMk id="141" creationId="{2D732139-D818-F4E3-D8A7-7E83ABD728F5}"/>
          </ac:spMkLst>
        </pc:spChg>
        <pc:spChg chg="add mod">
          <ac:chgData name="Alistair J. Adcroft" userId="ba2b78c0-6879-409f-bffa-630d326be27f" providerId="ADAL" clId="{AB99E275-6743-4E14-9A9F-4946DA0C1AF8}" dt="2022-11-03T00:58:38.427" v="1943" actId="1038"/>
          <ac:spMkLst>
            <pc:docMk/>
            <pc:sldMk cId="467531799" sldId="1160"/>
            <ac:spMk id="142" creationId="{D6DE9C68-EB4E-A03E-B058-66D4694E538B}"/>
          </ac:spMkLst>
        </pc:spChg>
        <pc:spChg chg="add mod">
          <ac:chgData name="Alistair J. Adcroft" userId="ba2b78c0-6879-409f-bffa-630d326be27f" providerId="ADAL" clId="{AB99E275-6743-4E14-9A9F-4946DA0C1AF8}" dt="2022-11-03T00:58:38.427" v="1943" actId="1038"/>
          <ac:spMkLst>
            <pc:docMk/>
            <pc:sldMk cId="467531799" sldId="1160"/>
            <ac:spMk id="143" creationId="{ADE350D8-79EB-4B96-1DA2-EB39B932FCEB}"/>
          </ac:spMkLst>
        </pc:spChg>
        <pc:spChg chg="add mod">
          <ac:chgData name="Alistair J. Adcroft" userId="ba2b78c0-6879-409f-bffa-630d326be27f" providerId="ADAL" clId="{AB99E275-6743-4E14-9A9F-4946DA0C1AF8}" dt="2022-11-03T00:58:45.298" v="1945" actId="1038"/>
          <ac:spMkLst>
            <pc:docMk/>
            <pc:sldMk cId="467531799" sldId="1160"/>
            <ac:spMk id="144" creationId="{5B75F621-E6F5-8FF9-DFE0-FF9E8CC5A712}"/>
          </ac:spMkLst>
        </pc:spChg>
        <pc:spChg chg="add mod">
          <ac:chgData name="Alistair J. Adcroft" userId="ba2b78c0-6879-409f-bffa-630d326be27f" providerId="ADAL" clId="{AB99E275-6743-4E14-9A9F-4946DA0C1AF8}" dt="2022-11-03T00:59:53.704" v="1975" actId="1076"/>
          <ac:spMkLst>
            <pc:docMk/>
            <pc:sldMk cId="467531799" sldId="1160"/>
            <ac:spMk id="145" creationId="{BA25ECA5-B299-8A5C-0263-34BC82498FDD}"/>
          </ac:spMkLst>
        </pc:spChg>
        <pc:spChg chg="add mod">
          <ac:chgData name="Alistair J. Adcroft" userId="ba2b78c0-6879-409f-bffa-630d326be27f" providerId="ADAL" clId="{AB99E275-6743-4E14-9A9F-4946DA0C1AF8}" dt="2022-11-03T01:00:07.001" v="1988" actId="20577"/>
          <ac:spMkLst>
            <pc:docMk/>
            <pc:sldMk cId="467531799" sldId="1160"/>
            <ac:spMk id="146" creationId="{B9259A99-7829-17A0-C93C-D6669504B5CC}"/>
          </ac:spMkLst>
        </pc:spChg>
        <pc:grpChg chg="del">
          <ac:chgData name="Alistair J. Adcroft" userId="ba2b78c0-6879-409f-bffa-630d326be27f" providerId="ADAL" clId="{AB99E275-6743-4E14-9A9F-4946DA0C1AF8}" dt="2022-11-03T00:45:05.331" v="1811" actId="165"/>
          <ac:grpSpMkLst>
            <pc:docMk/>
            <pc:sldMk cId="467531799" sldId="1160"/>
            <ac:grpSpMk id="4" creationId="{EAF41E68-E115-7F07-0BCB-81ECB65ED83E}"/>
          </ac:grpSpMkLst>
        </pc:grpChg>
        <pc:grpChg chg="del">
          <ac:chgData name="Alistair J. Adcroft" userId="ba2b78c0-6879-409f-bffa-630d326be27f" providerId="ADAL" clId="{AB99E275-6743-4E14-9A9F-4946DA0C1AF8}" dt="2022-11-03T00:47:57.054" v="1837" actId="478"/>
          <ac:grpSpMkLst>
            <pc:docMk/>
            <pc:sldMk cId="467531799" sldId="1160"/>
            <ac:grpSpMk id="5" creationId="{67DC8170-2FA3-5812-A3D8-BA87CA35D00E}"/>
          </ac:grpSpMkLst>
        </pc:grpChg>
        <pc:grpChg chg="del">
          <ac:chgData name="Alistair J. Adcroft" userId="ba2b78c0-6879-409f-bffa-630d326be27f" providerId="ADAL" clId="{AB99E275-6743-4E14-9A9F-4946DA0C1AF8}" dt="2022-11-03T00:48:01.084" v="1838" actId="478"/>
          <ac:grpSpMkLst>
            <pc:docMk/>
            <pc:sldMk cId="467531799" sldId="1160"/>
            <ac:grpSpMk id="6" creationId="{10A785CB-58BD-EA34-FD83-9B828EE4076F}"/>
          </ac:grpSpMkLst>
        </pc:grpChg>
        <pc:grpChg chg="add mod">
          <ac:chgData name="Alistair J. Adcroft" userId="ba2b78c0-6879-409f-bffa-630d326be27f" providerId="ADAL" clId="{AB99E275-6743-4E14-9A9F-4946DA0C1AF8}" dt="2022-11-03T00:59:47.840" v="1974" actId="1036"/>
          <ac:grpSpMkLst>
            <pc:docMk/>
            <pc:sldMk cId="467531799" sldId="1160"/>
            <ac:grpSpMk id="7" creationId="{DADB466D-DF85-7978-E18F-B152CCB63455}"/>
          </ac:grpSpMkLst>
        </pc:grpChg>
        <pc:grpChg chg="del">
          <ac:chgData name="Alistair J. Adcroft" userId="ba2b78c0-6879-409f-bffa-630d326be27f" providerId="ADAL" clId="{AB99E275-6743-4E14-9A9F-4946DA0C1AF8}" dt="2022-11-03T00:49:39.286" v="1863" actId="478"/>
          <ac:grpSpMkLst>
            <pc:docMk/>
            <pc:sldMk cId="467531799" sldId="1160"/>
            <ac:grpSpMk id="8" creationId="{456B14E9-3535-912C-A483-ECC840A5895C}"/>
          </ac:grpSpMkLst>
        </pc:grpChg>
        <pc:grpChg chg="del">
          <ac:chgData name="Alistair J. Adcroft" userId="ba2b78c0-6879-409f-bffa-630d326be27f" providerId="ADAL" clId="{AB99E275-6743-4E14-9A9F-4946DA0C1AF8}" dt="2022-11-03T00:49:43.031" v="1864" actId="478"/>
          <ac:grpSpMkLst>
            <pc:docMk/>
            <pc:sldMk cId="467531799" sldId="1160"/>
            <ac:grpSpMk id="9" creationId="{30FD91B7-1823-0E67-8C3F-39579D14F78A}"/>
          </ac:grpSpMkLst>
        </pc:grpChg>
        <pc:grpChg chg="del">
          <ac:chgData name="Alistair J. Adcroft" userId="ba2b78c0-6879-409f-bffa-630d326be27f" providerId="ADAL" clId="{AB99E275-6743-4E14-9A9F-4946DA0C1AF8}" dt="2022-11-03T00:48:28.960" v="1839" actId="165"/>
          <ac:grpSpMkLst>
            <pc:docMk/>
            <pc:sldMk cId="467531799" sldId="1160"/>
            <ac:grpSpMk id="10" creationId="{7D31CBAE-2138-37BB-A54E-97373786B00C}"/>
          </ac:grpSpMkLst>
        </pc:grpChg>
        <pc:grpChg chg="del">
          <ac:chgData name="Alistair J. Adcroft" userId="ba2b78c0-6879-409f-bffa-630d326be27f" providerId="ADAL" clId="{AB99E275-6743-4E14-9A9F-4946DA0C1AF8}" dt="2022-11-03T00:50:23.888" v="1869" actId="165"/>
          <ac:grpSpMkLst>
            <pc:docMk/>
            <pc:sldMk cId="467531799" sldId="1160"/>
            <ac:grpSpMk id="11" creationId="{5FDAB7E5-1C8E-ECE5-F2EB-5E942DF95E5D}"/>
          </ac:grpSpMkLst>
        </pc:grpChg>
        <pc:grpChg chg="add del mod">
          <ac:chgData name="Alistair J. Adcroft" userId="ba2b78c0-6879-409f-bffa-630d326be27f" providerId="ADAL" clId="{AB99E275-6743-4E14-9A9F-4946DA0C1AF8}" dt="2022-11-03T00:51:50.776" v="1885" actId="21"/>
          <ac:grpSpMkLst>
            <pc:docMk/>
            <pc:sldMk cId="467531799" sldId="1160"/>
            <ac:grpSpMk id="12" creationId="{A3490C56-01F8-A701-5785-A1B1AFE34455}"/>
          </ac:grpSpMkLst>
        </pc:grpChg>
        <pc:grpChg chg="add del mod">
          <ac:chgData name="Alistair J. Adcroft" userId="ba2b78c0-6879-409f-bffa-630d326be27f" providerId="ADAL" clId="{AB99E275-6743-4E14-9A9F-4946DA0C1AF8}" dt="2022-11-03T00:50:01.220" v="1867"/>
          <ac:grpSpMkLst>
            <pc:docMk/>
            <pc:sldMk cId="467531799" sldId="1160"/>
            <ac:grpSpMk id="14" creationId="{19322EF2-2539-D351-2DA3-5F2EE0CDEBB9}"/>
          </ac:grpSpMkLst>
        </pc:grpChg>
        <pc:grpChg chg="add del mod">
          <ac:chgData name="Alistair J. Adcroft" userId="ba2b78c0-6879-409f-bffa-630d326be27f" providerId="ADAL" clId="{AB99E275-6743-4E14-9A9F-4946DA0C1AF8}" dt="2022-11-03T00:50:01.220" v="1867"/>
          <ac:grpSpMkLst>
            <pc:docMk/>
            <pc:sldMk cId="467531799" sldId="1160"/>
            <ac:grpSpMk id="22" creationId="{3C5627D0-9148-90F1-FB13-CD9E96D7E9E1}"/>
          </ac:grpSpMkLst>
        </pc:grpChg>
        <pc:grpChg chg="add del mod">
          <ac:chgData name="Alistair J. Adcroft" userId="ba2b78c0-6879-409f-bffa-630d326be27f" providerId="ADAL" clId="{AB99E275-6743-4E14-9A9F-4946DA0C1AF8}" dt="2022-11-03T00:51:16.932" v="1880" actId="21"/>
          <ac:grpSpMkLst>
            <pc:docMk/>
            <pc:sldMk cId="467531799" sldId="1160"/>
            <ac:grpSpMk id="26" creationId="{64066EF1-C44F-F2DE-2729-FCEDD42868BE}"/>
          </ac:grpSpMkLst>
        </pc:grpChg>
        <pc:grpChg chg="add del mod">
          <ac:chgData name="Alistair J. Adcroft" userId="ba2b78c0-6879-409f-bffa-630d326be27f" providerId="ADAL" clId="{AB99E275-6743-4E14-9A9F-4946DA0C1AF8}" dt="2022-11-03T00:51:16.932" v="1880" actId="21"/>
          <ac:grpSpMkLst>
            <pc:docMk/>
            <pc:sldMk cId="467531799" sldId="1160"/>
            <ac:grpSpMk id="32" creationId="{1B1AF961-820D-1CD6-16C7-D2DE1A73B66B}"/>
          </ac:grpSpMkLst>
        </pc:grpChg>
        <pc:grpChg chg="add mod">
          <ac:chgData name="Alistair J. Adcroft" userId="ba2b78c0-6879-409f-bffa-630d326be27f" providerId="ADAL" clId="{AB99E275-6743-4E14-9A9F-4946DA0C1AF8}" dt="2022-11-03T00:59:47.840" v="1974" actId="1036"/>
          <ac:grpSpMkLst>
            <pc:docMk/>
            <pc:sldMk cId="467531799" sldId="1160"/>
            <ac:grpSpMk id="36" creationId="{8ECF3E5C-E737-9F78-6AE4-30B5E59E4B82}"/>
          </ac:grpSpMkLst>
        </pc:grpChg>
        <pc:grpChg chg="add mod">
          <ac:chgData name="Alistair J. Adcroft" userId="ba2b78c0-6879-409f-bffa-630d326be27f" providerId="ADAL" clId="{AB99E275-6743-4E14-9A9F-4946DA0C1AF8}" dt="2022-11-03T00:59:47.840" v="1974" actId="1036"/>
          <ac:grpSpMkLst>
            <pc:docMk/>
            <pc:sldMk cId="467531799" sldId="1160"/>
            <ac:grpSpMk id="42" creationId="{694F7430-0A95-BB09-6F25-CC44C838682B}"/>
          </ac:grpSpMkLst>
        </pc:grpChg>
        <pc:grpChg chg="add mod">
          <ac:chgData name="Alistair J. Adcroft" userId="ba2b78c0-6879-409f-bffa-630d326be27f" providerId="ADAL" clId="{AB99E275-6743-4E14-9A9F-4946DA0C1AF8}" dt="2022-11-03T00:59:47.840" v="1974" actId="1036"/>
          <ac:grpSpMkLst>
            <pc:docMk/>
            <pc:sldMk cId="467531799" sldId="1160"/>
            <ac:grpSpMk id="46" creationId="{FAE6E409-5AE9-4289-7C32-3707A8CCEC1D}"/>
          </ac:grpSpMkLst>
        </pc:grpChg>
        <pc:grpChg chg="add mod">
          <ac:chgData name="Alistair J. Adcroft" userId="ba2b78c0-6879-409f-bffa-630d326be27f" providerId="ADAL" clId="{AB99E275-6743-4E14-9A9F-4946DA0C1AF8}" dt="2022-11-03T00:59:47.840" v="1974" actId="1036"/>
          <ac:grpSpMkLst>
            <pc:docMk/>
            <pc:sldMk cId="467531799" sldId="1160"/>
            <ac:grpSpMk id="52" creationId="{CB5F26C3-5035-6E23-F685-7F6CF403983D}"/>
          </ac:grpSpMkLst>
        </pc:grpChg>
        <pc:grpChg chg="add mod">
          <ac:chgData name="Alistair J. Adcroft" userId="ba2b78c0-6879-409f-bffa-630d326be27f" providerId="ADAL" clId="{AB99E275-6743-4E14-9A9F-4946DA0C1AF8}" dt="2022-11-03T00:59:47.840" v="1974" actId="1036"/>
          <ac:grpSpMkLst>
            <pc:docMk/>
            <pc:sldMk cId="467531799" sldId="1160"/>
            <ac:grpSpMk id="56" creationId="{5C398AD9-5436-19EA-517A-A1C8966EEF4B}"/>
          </ac:grpSpMkLst>
        </pc:grpChg>
        <pc:grpChg chg="add mod">
          <ac:chgData name="Alistair J. Adcroft" userId="ba2b78c0-6879-409f-bffa-630d326be27f" providerId="ADAL" clId="{AB99E275-6743-4E14-9A9F-4946DA0C1AF8}" dt="2022-11-03T00:59:47.840" v="1974" actId="1036"/>
          <ac:grpSpMkLst>
            <pc:docMk/>
            <pc:sldMk cId="467531799" sldId="1160"/>
            <ac:grpSpMk id="103" creationId="{288EAAA6-5F9D-C8E8-B1E8-62F90D385786}"/>
          </ac:grpSpMkLst>
        </pc:grpChg>
        <pc:picChg chg="del">
          <ac:chgData name="Alistair J. Adcroft" userId="ba2b78c0-6879-409f-bffa-630d326be27f" providerId="ADAL" clId="{AB99E275-6743-4E14-9A9F-4946DA0C1AF8}" dt="2022-11-03T00:50:45.676" v="1873" actId="478"/>
          <ac:picMkLst>
            <pc:docMk/>
            <pc:sldMk cId="467531799" sldId="1160"/>
            <ac:picMk id="15" creationId="{96D340BD-B775-6641-2910-F7F59C5BA328}"/>
          </ac:picMkLst>
        </pc:picChg>
        <pc:picChg chg="del">
          <ac:chgData name="Alistair J. Adcroft" userId="ba2b78c0-6879-409f-bffa-630d326be27f" providerId="ADAL" clId="{AB99E275-6743-4E14-9A9F-4946DA0C1AF8}" dt="2022-11-03T00:50:45.676" v="1873" actId="478"/>
          <ac:picMkLst>
            <pc:docMk/>
            <pc:sldMk cId="467531799" sldId="1160"/>
            <ac:picMk id="17" creationId="{F8CC96EF-6815-4E98-8055-EF730927318B}"/>
          </ac:picMkLst>
        </pc:picChg>
        <pc:cxnChg chg="del mod topLvl">
          <ac:chgData name="Alistair J. Adcroft" userId="ba2b78c0-6879-409f-bffa-630d326be27f" providerId="ADAL" clId="{AB99E275-6743-4E14-9A9F-4946DA0C1AF8}" dt="2022-11-03T00:54:00.841" v="1906" actId="21"/>
          <ac:cxnSpMkLst>
            <pc:docMk/>
            <pc:sldMk cId="467531799" sldId="1160"/>
            <ac:cxnSpMk id="67" creationId="{00000000-0000-0000-0000-000000000000}"/>
          </ac:cxnSpMkLst>
        </pc:cxnChg>
        <pc:cxnChg chg="del mod topLvl">
          <ac:chgData name="Alistair J. Adcroft" userId="ba2b78c0-6879-409f-bffa-630d326be27f" providerId="ADAL" clId="{AB99E275-6743-4E14-9A9F-4946DA0C1AF8}" dt="2022-11-03T00:50:28.891" v="1870" actId="478"/>
          <ac:cxnSpMkLst>
            <pc:docMk/>
            <pc:sldMk cId="467531799" sldId="1160"/>
            <ac:cxnSpMk id="68" creationId="{00000000-0000-0000-0000-000000000000}"/>
          </ac:cxnSpMkLst>
        </pc:cxnChg>
        <pc:cxnChg chg="mod">
          <ac:chgData name="Alistair J. Adcroft" userId="ba2b78c0-6879-409f-bffa-630d326be27f" providerId="ADAL" clId="{AB99E275-6743-4E14-9A9F-4946DA0C1AF8}" dt="2022-11-03T00:53:16.031" v="1898" actId="1035"/>
          <ac:cxnSpMkLst>
            <pc:docMk/>
            <pc:sldMk cId="467531799" sldId="1160"/>
            <ac:cxnSpMk id="71" creationId="{00000000-0000-0000-0000-000000000000}"/>
          </ac:cxnSpMkLst>
        </pc:cxnChg>
        <pc:cxnChg chg="mod">
          <ac:chgData name="Alistair J. Adcroft" userId="ba2b78c0-6879-409f-bffa-630d326be27f" providerId="ADAL" clId="{AB99E275-6743-4E14-9A9F-4946DA0C1AF8}" dt="2022-11-03T00:52:36.456" v="1891" actId="1076"/>
          <ac:cxnSpMkLst>
            <pc:docMk/>
            <pc:sldMk cId="467531799" sldId="1160"/>
            <ac:cxnSpMk id="72" creationId="{00000000-0000-0000-0000-000000000000}"/>
          </ac:cxnSpMkLst>
        </pc:cxnChg>
        <pc:cxnChg chg="del">
          <ac:chgData name="Alistair J. Adcroft" userId="ba2b78c0-6879-409f-bffa-630d326be27f" providerId="ADAL" clId="{AB99E275-6743-4E14-9A9F-4946DA0C1AF8}" dt="2022-11-03T00:57:41.523" v="1932" actId="478"/>
          <ac:cxnSpMkLst>
            <pc:docMk/>
            <pc:sldMk cId="467531799" sldId="1160"/>
            <ac:cxnSpMk id="73" creationId="{00000000-0000-0000-0000-000000000000}"/>
          </ac:cxnSpMkLst>
        </pc:cxnChg>
        <pc:cxnChg chg="mod">
          <ac:chgData name="Alistair J. Adcroft" userId="ba2b78c0-6879-409f-bffa-630d326be27f" providerId="ADAL" clId="{AB99E275-6743-4E14-9A9F-4946DA0C1AF8}" dt="2022-11-03T00:53:01.277" v="1895" actId="1037"/>
          <ac:cxnSpMkLst>
            <pc:docMk/>
            <pc:sldMk cId="467531799" sldId="1160"/>
            <ac:cxnSpMk id="74" creationId="{00000000-0000-0000-0000-000000000000}"/>
          </ac:cxnSpMkLst>
        </pc:cxnChg>
        <pc:cxnChg chg="mod">
          <ac:chgData name="Alistair J. Adcroft" userId="ba2b78c0-6879-409f-bffa-630d326be27f" providerId="ADAL" clId="{AB99E275-6743-4E14-9A9F-4946DA0C1AF8}" dt="2022-11-03T00:53:01.277" v="1895" actId="1037"/>
          <ac:cxnSpMkLst>
            <pc:docMk/>
            <pc:sldMk cId="467531799" sldId="1160"/>
            <ac:cxnSpMk id="84" creationId="{00000000-0000-0000-0000-000000000000}"/>
          </ac:cxnSpMkLst>
        </pc:cxnChg>
        <pc:cxnChg chg="del mod topLvl">
          <ac:chgData name="Alistair J. Adcroft" userId="ba2b78c0-6879-409f-bffa-630d326be27f" providerId="ADAL" clId="{AB99E275-6743-4E14-9A9F-4946DA0C1AF8}" dt="2022-11-03T00:54:00.841" v="1906" actId="21"/>
          <ac:cxnSpMkLst>
            <pc:docMk/>
            <pc:sldMk cId="467531799" sldId="1160"/>
            <ac:cxnSpMk id="91" creationId="{00000000-0000-0000-0000-000000000000}"/>
          </ac:cxnSpMkLst>
        </pc:cxnChg>
        <pc:cxnChg chg="del mod topLvl">
          <ac:chgData name="Alistair J. Adcroft" userId="ba2b78c0-6879-409f-bffa-630d326be27f" providerId="ADAL" clId="{AB99E275-6743-4E14-9A9F-4946DA0C1AF8}" dt="2022-11-03T00:50:28.891" v="1870" actId="478"/>
          <ac:cxnSpMkLst>
            <pc:docMk/>
            <pc:sldMk cId="467531799" sldId="1160"/>
            <ac:cxnSpMk id="97" creationId="{00000000-0000-0000-0000-000000000000}"/>
          </ac:cxnSpMkLst>
        </pc:cxnChg>
        <pc:cxnChg chg="del mod topLvl">
          <ac:chgData name="Alistair J. Adcroft" userId="ba2b78c0-6879-409f-bffa-630d326be27f" providerId="ADAL" clId="{AB99E275-6743-4E14-9A9F-4946DA0C1AF8}" dt="2022-11-03T00:50:33.410" v="1871" actId="478"/>
          <ac:cxnSpMkLst>
            <pc:docMk/>
            <pc:sldMk cId="467531799" sldId="1160"/>
            <ac:cxnSpMk id="98" creationId="{00000000-0000-0000-0000-000000000000}"/>
          </ac:cxnSpMkLst>
        </pc:cxnChg>
        <pc:cxnChg chg="del mod topLvl">
          <ac:chgData name="Alistair J. Adcroft" userId="ba2b78c0-6879-409f-bffa-630d326be27f" providerId="ADAL" clId="{AB99E275-6743-4E14-9A9F-4946DA0C1AF8}" dt="2022-11-03T00:53:45.922" v="1904" actId="478"/>
          <ac:cxnSpMkLst>
            <pc:docMk/>
            <pc:sldMk cId="467531799" sldId="1160"/>
            <ac:cxnSpMk id="99" creationId="{00000000-0000-0000-0000-000000000000}"/>
          </ac:cxnSpMkLst>
        </pc:cxnChg>
        <pc:cxnChg chg="del mod topLvl">
          <ac:chgData name="Alistair J. Adcroft" userId="ba2b78c0-6879-409f-bffa-630d326be27f" providerId="ADAL" clId="{AB99E275-6743-4E14-9A9F-4946DA0C1AF8}" dt="2022-11-03T00:53:48.511" v="1905" actId="478"/>
          <ac:cxnSpMkLst>
            <pc:docMk/>
            <pc:sldMk cId="467531799" sldId="1160"/>
            <ac:cxnSpMk id="100" creationId="{00000000-0000-0000-0000-000000000000}"/>
          </ac:cxnSpMkLst>
        </pc:cxnChg>
        <pc:cxnChg chg="del mod topLvl">
          <ac:chgData name="Alistair J. Adcroft" userId="ba2b78c0-6879-409f-bffa-630d326be27f" providerId="ADAL" clId="{AB99E275-6743-4E14-9A9F-4946DA0C1AF8}" dt="2022-11-03T00:50:33.410" v="1871" actId="478"/>
          <ac:cxnSpMkLst>
            <pc:docMk/>
            <pc:sldMk cId="467531799" sldId="1160"/>
            <ac:cxnSpMk id="101" creationId="{00000000-0000-0000-0000-000000000000}"/>
          </ac:cxnSpMkLst>
        </pc:cxnChg>
        <pc:cxnChg chg="add mod">
          <ac:chgData name="Alistair J. Adcroft" userId="ba2b78c0-6879-409f-bffa-630d326be27f" providerId="ADAL" clId="{AB99E275-6743-4E14-9A9F-4946DA0C1AF8}" dt="2022-11-03T00:59:47.840" v="1974" actId="1036"/>
          <ac:cxnSpMkLst>
            <pc:docMk/>
            <pc:sldMk cId="467531799" sldId="1160"/>
            <ac:cxnSpMk id="111" creationId="{1EA8B77A-FBB9-CE6D-EE21-AA3C2DBA4C51}"/>
          </ac:cxnSpMkLst>
        </pc:cxnChg>
        <pc:cxnChg chg="add mod">
          <ac:chgData name="Alistair J. Adcroft" userId="ba2b78c0-6879-409f-bffa-630d326be27f" providerId="ADAL" clId="{AB99E275-6743-4E14-9A9F-4946DA0C1AF8}" dt="2022-11-03T00:59:47.840" v="1974" actId="1036"/>
          <ac:cxnSpMkLst>
            <pc:docMk/>
            <pc:sldMk cId="467531799" sldId="1160"/>
            <ac:cxnSpMk id="112" creationId="{377B4728-E70C-56DE-A397-324AD5BFB84D}"/>
          </ac:cxnSpMkLst>
        </pc:cxnChg>
        <pc:cxnChg chg="add mod">
          <ac:chgData name="Alistair J. Adcroft" userId="ba2b78c0-6879-409f-bffa-630d326be27f" providerId="ADAL" clId="{AB99E275-6743-4E14-9A9F-4946DA0C1AF8}" dt="2022-11-03T00:59:47.840" v="1974" actId="1036"/>
          <ac:cxnSpMkLst>
            <pc:docMk/>
            <pc:sldMk cId="467531799" sldId="1160"/>
            <ac:cxnSpMk id="119" creationId="{3E59EB45-A329-EA09-B79B-CF7356FA02F7}"/>
          </ac:cxnSpMkLst>
        </pc:cxnChg>
        <pc:cxnChg chg="add mod">
          <ac:chgData name="Alistair J. Adcroft" userId="ba2b78c0-6879-409f-bffa-630d326be27f" providerId="ADAL" clId="{AB99E275-6743-4E14-9A9F-4946DA0C1AF8}" dt="2022-11-03T00:59:47.840" v="1974" actId="1036"/>
          <ac:cxnSpMkLst>
            <pc:docMk/>
            <pc:sldMk cId="467531799" sldId="1160"/>
            <ac:cxnSpMk id="120" creationId="{14281516-70C4-A0BC-1334-C0E45FC4F752}"/>
          </ac:cxnSpMkLst>
        </pc:cxnChg>
        <pc:cxnChg chg="add mod">
          <ac:chgData name="Alistair J. Adcroft" userId="ba2b78c0-6879-409f-bffa-630d326be27f" providerId="ADAL" clId="{AB99E275-6743-4E14-9A9F-4946DA0C1AF8}" dt="2022-11-03T00:59:47.840" v="1974" actId="1036"/>
          <ac:cxnSpMkLst>
            <pc:docMk/>
            <pc:sldMk cId="467531799" sldId="1160"/>
            <ac:cxnSpMk id="121" creationId="{8AF3A03D-56A9-2427-2100-498E6D4F43F2}"/>
          </ac:cxnSpMkLst>
        </pc:cxnChg>
        <pc:cxnChg chg="add mod">
          <ac:chgData name="Alistair J. Adcroft" userId="ba2b78c0-6879-409f-bffa-630d326be27f" providerId="ADAL" clId="{AB99E275-6743-4E14-9A9F-4946DA0C1AF8}" dt="2022-11-03T00:59:47.840" v="1974" actId="1036"/>
          <ac:cxnSpMkLst>
            <pc:docMk/>
            <pc:sldMk cId="467531799" sldId="1160"/>
            <ac:cxnSpMk id="122" creationId="{D029C6E6-475B-F671-BAB3-44C06F95D05E}"/>
          </ac:cxnSpMkLst>
        </pc:cxnChg>
        <pc:cxnChg chg="add mod">
          <ac:chgData name="Alistair J. Adcroft" userId="ba2b78c0-6879-409f-bffa-630d326be27f" providerId="ADAL" clId="{AB99E275-6743-4E14-9A9F-4946DA0C1AF8}" dt="2022-11-03T00:59:47.840" v="1974" actId="1036"/>
          <ac:cxnSpMkLst>
            <pc:docMk/>
            <pc:sldMk cId="467531799" sldId="1160"/>
            <ac:cxnSpMk id="130" creationId="{E142165E-6986-9EFA-D9CB-A0C0112D9CA3}"/>
          </ac:cxnSpMkLst>
        </pc:cxnChg>
        <pc:cxnChg chg="add mod">
          <ac:chgData name="Alistair J. Adcroft" userId="ba2b78c0-6879-409f-bffa-630d326be27f" providerId="ADAL" clId="{AB99E275-6743-4E14-9A9F-4946DA0C1AF8}" dt="2022-11-03T00:59:47.840" v="1974" actId="1036"/>
          <ac:cxnSpMkLst>
            <pc:docMk/>
            <pc:sldMk cId="467531799" sldId="1160"/>
            <ac:cxnSpMk id="131" creationId="{DE814419-5ABC-F867-320F-CAF13D1F5074}"/>
          </ac:cxnSpMkLst>
        </pc:cxnChg>
        <pc:cxnChg chg="add mod">
          <ac:chgData name="Alistair J. Adcroft" userId="ba2b78c0-6879-409f-bffa-630d326be27f" providerId="ADAL" clId="{AB99E275-6743-4E14-9A9F-4946DA0C1AF8}" dt="2022-11-03T00:58:00.563" v="1934" actId="1076"/>
          <ac:cxnSpMkLst>
            <pc:docMk/>
            <pc:sldMk cId="467531799" sldId="1160"/>
            <ac:cxnSpMk id="134" creationId="{77711ED0-07AF-003F-FDB5-2155B1934B61}"/>
          </ac:cxnSpMkLst>
        </pc:cxnChg>
        <pc:cxnChg chg="add mod">
          <ac:chgData name="Alistair J. Adcroft" userId="ba2b78c0-6879-409f-bffa-630d326be27f" providerId="ADAL" clId="{AB99E275-6743-4E14-9A9F-4946DA0C1AF8}" dt="2022-11-03T00:58:00.563" v="1934" actId="1076"/>
          <ac:cxnSpMkLst>
            <pc:docMk/>
            <pc:sldMk cId="467531799" sldId="1160"/>
            <ac:cxnSpMk id="135" creationId="{1D723D18-5290-2037-44F4-3727CAC5F605}"/>
          </ac:cxnSpMkLst>
        </pc:cxnChg>
        <pc:cxnChg chg="add mod">
          <ac:chgData name="Alistair J. Adcroft" userId="ba2b78c0-6879-409f-bffa-630d326be27f" providerId="ADAL" clId="{AB99E275-6743-4E14-9A9F-4946DA0C1AF8}" dt="2022-11-03T00:58:00.563" v="1934" actId="1076"/>
          <ac:cxnSpMkLst>
            <pc:docMk/>
            <pc:sldMk cId="467531799" sldId="1160"/>
            <ac:cxnSpMk id="136" creationId="{14844110-0923-3D7F-25D5-479EA9C59209}"/>
          </ac:cxnSpMkLst>
        </pc:cxnChg>
        <pc:cxnChg chg="add mod">
          <ac:chgData name="Alistair J. Adcroft" userId="ba2b78c0-6879-409f-bffa-630d326be27f" providerId="ADAL" clId="{AB99E275-6743-4E14-9A9F-4946DA0C1AF8}" dt="2022-11-03T00:58:00.563" v="1934" actId="1076"/>
          <ac:cxnSpMkLst>
            <pc:docMk/>
            <pc:sldMk cId="467531799" sldId="1160"/>
            <ac:cxnSpMk id="138" creationId="{F8C700C3-3421-25CD-96B1-44E5D6F90E85}"/>
          </ac:cxnSpMkLst>
        </pc:cxnChg>
      </pc:sldChg>
      <pc:sldChg chg="addSp delSp modSp new mod modClrScheme chgLayout">
        <pc:chgData name="Alistair J. Adcroft" userId="ba2b78c0-6879-409f-bffa-630d326be27f" providerId="ADAL" clId="{AB99E275-6743-4E14-9A9F-4946DA0C1AF8}" dt="2022-11-03T23:44:37.701" v="4742" actId="14100"/>
        <pc:sldMkLst>
          <pc:docMk/>
          <pc:sldMk cId="1530522012" sldId="1161"/>
        </pc:sldMkLst>
        <pc:spChg chg="mod ord">
          <ac:chgData name="Alistair J. Adcroft" userId="ba2b78c0-6879-409f-bffa-630d326be27f" providerId="ADAL" clId="{AB99E275-6743-4E14-9A9F-4946DA0C1AF8}" dt="2022-11-03T02:21:14.368" v="3801" actId="20577"/>
          <ac:spMkLst>
            <pc:docMk/>
            <pc:sldMk cId="1530522012" sldId="1161"/>
            <ac:spMk id="2" creationId="{E05D2B9D-2139-C6B5-6A9E-8B743E04D6E4}"/>
          </ac:spMkLst>
        </pc:spChg>
        <pc:spChg chg="del">
          <ac:chgData name="Alistair J. Adcroft" userId="ba2b78c0-6879-409f-bffa-630d326be27f" providerId="ADAL" clId="{AB99E275-6743-4E14-9A9F-4946DA0C1AF8}" dt="2022-11-03T01:29:55.031" v="2492" actId="700"/>
          <ac:spMkLst>
            <pc:docMk/>
            <pc:sldMk cId="1530522012" sldId="1161"/>
            <ac:spMk id="3" creationId="{DE048B09-B3CB-3A1E-112F-5138ABF2140D}"/>
          </ac:spMkLst>
        </pc:spChg>
        <pc:spChg chg="mod ord">
          <ac:chgData name="Alistair J. Adcroft" userId="ba2b78c0-6879-409f-bffa-630d326be27f" providerId="ADAL" clId="{AB99E275-6743-4E14-9A9F-4946DA0C1AF8}" dt="2022-11-03T01:29:55.031" v="2492" actId="700"/>
          <ac:spMkLst>
            <pc:docMk/>
            <pc:sldMk cId="1530522012" sldId="1161"/>
            <ac:spMk id="4" creationId="{E744E0B7-871E-A061-3305-D3DE3884DDB0}"/>
          </ac:spMkLst>
        </pc:spChg>
        <pc:spChg chg="mod ord">
          <ac:chgData name="Alistair J. Adcroft" userId="ba2b78c0-6879-409f-bffa-630d326be27f" providerId="ADAL" clId="{AB99E275-6743-4E14-9A9F-4946DA0C1AF8}" dt="2022-11-03T01:29:55.031" v="2492" actId="700"/>
          <ac:spMkLst>
            <pc:docMk/>
            <pc:sldMk cId="1530522012" sldId="1161"/>
            <ac:spMk id="5" creationId="{FD1EB428-906E-57E7-02AE-E7877638731F}"/>
          </ac:spMkLst>
        </pc:spChg>
        <pc:spChg chg="mod ord">
          <ac:chgData name="Alistair J. Adcroft" userId="ba2b78c0-6879-409f-bffa-630d326be27f" providerId="ADAL" clId="{AB99E275-6743-4E14-9A9F-4946DA0C1AF8}" dt="2022-11-03T01:45:35.849" v="3115" actId="20577"/>
          <ac:spMkLst>
            <pc:docMk/>
            <pc:sldMk cId="1530522012" sldId="1161"/>
            <ac:spMk id="6" creationId="{F61DD564-522E-2490-7835-9E473F01FB3F}"/>
          </ac:spMkLst>
        </pc:spChg>
        <pc:spChg chg="add del mod">
          <ac:chgData name="Alistair J. Adcroft" userId="ba2b78c0-6879-409f-bffa-630d326be27f" providerId="ADAL" clId="{AB99E275-6743-4E14-9A9F-4946DA0C1AF8}" dt="2022-11-03T02:03:41.505" v="3511" actId="478"/>
          <ac:spMkLst>
            <pc:docMk/>
            <pc:sldMk cId="1530522012" sldId="1161"/>
            <ac:spMk id="7" creationId="{B58D28BF-2FF2-4069-977E-B40F32464062}"/>
          </ac:spMkLst>
        </pc:spChg>
        <pc:spChg chg="add del mod">
          <ac:chgData name="Alistair J. Adcroft" userId="ba2b78c0-6879-409f-bffa-630d326be27f" providerId="ADAL" clId="{AB99E275-6743-4E14-9A9F-4946DA0C1AF8}" dt="2022-11-03T02:03:41.505" v="3511" actId="478"/>
          <ac:spMkLst>
            <pc:docMk/>
            <pc:sldMk cId="1530522012" sldId="1161"/>
            <ac:spMk id="8" creationId="{AAF1FE56-2500-2817-F612-C8B1B84EFEC6}"/>
          </ac:spMkLst>
        </pc:spChg>
        <pc:spChg chg="add del mod">
          <ac:chgData name="Alistair J. Adcroft" userId="ba2b78c0-6879-409f-bffa-630d326be27f" providerId="ADAL" clId="{AB99E275-6743-4E14-9A9F-4946DA0C1AF8}" dt="2022-11-03T02:03:41.505" v="3511" actId="478"/>
          <ac:spMkLst>
            <pc:docMk/>
            <pc:sldMk cId="1530522012" sldId="1161"/>
            <ac:spMk id="9" creationId="{C9214E77-DD1C-8B90-5B2C-0E6129FD485F}"/>
          </ac:spMkLst>
        </pc:spChg>
        <pc:spChg chg="add mod">
          <ac:chgData name="Alistair J. Adcroft" userId="ba2b78c0-6879-409f-bffa-630d326be27f" providerId="ADAL" clId="{AB99E275-6743-4E14-9A9F-4946DA0C1AF8}" dt="2022-11-03T02:05:00.070" v="3521" actId="1076"/>
          <ac:spMkLst>
            <pc:docMk/>
            <pc:sldMk cId="1530522012" sldId="1161"/>
            <ac:spMk id="10" creationId="{A152548B-47F8-8F61-D833-85C567B33B67}"/>
          </ac:spMkLst>
        </pc:spChg>
        <pc:spChg chg="add del mod">
          <ac:chgData name="Alistair J. Adcroft" userId="ba2b78c0-6879-409f-bffa-630d326be27f" providerId="ADAL" clId="{AB99E275-6743-4E14-9A9F-4946DA0C1AF8}" dt="2022-11-03T02:06:11.773" v="3565" actId="478"/>
          <ac:spMkLst>
            <pc:docMk/>
            <pc:sldMk cId="1530522012" sldId="1161"/>
            <ac:spMk id="11" creationId="{9A182E55-E623-501F-4B65-A4D9E75EEA3E}"/>
          </ac:spMkLst>
        </pc:spChg>
        <pc:spChg chg="add mod ord">
          <ac:chgData name="Alistair J. Adcroft" userId="ba2b78c0-6879-409f-bffa-630d326be27f" providerId="ADAL" clId="{AB99E275-6743-4E14-9A9F-4946DA0C1AF8}" dt="2022-11-03T02:07:34.222" v="3571" actId="166"/>
          <ac:spMkLst>
            <pc:docMk/>
            <pc:sldMk cId="1530522012" sldId="1161"/>
            <ac:spMk id="12" creationId="{78B61BE4-91F7-E19D-FCA7-FA61635C5FDD}"/>
          </ac:spMkLst>
        </pc:spChg>
        <pc:spChg chg="add mod ord">
          <ac:chgData name="Alistair J. Adcroft" userId="ba2b78c0-6879-409f-bffa-630d326be27f" providerId="ADAL" clId="{AB99E275-6743-4E14-9A9F-4946DA0C1AF8}" dt="2022-11-03T02:07:34.222" v="3571" actId="166"/>
          <ac:spMkLst>
            <pc:docMk/>
            <pc:sldMk cId="1530522012" sldId="1161"/>
            <ac:spMk id="13" creationId="{D48F2582-5772-9D05-ABED-AEAD8C7EB93B}"/>
          </ac:spMkLst>
        </pc:spChg>
        <pc:spChg chg="add mod">
          <ac:chgData name="Alistair J. Adcroft" userId="ba2b78c0-6879-409f-bffa-630d326be27f" providerId="ADAL" clId="{AB99E275-6743-4E14-9A9F-4946DA0C1AF8}" dt="2022-11-03T02:06:34.121" v="3567" actId="14100"/>
          <ac:spMkLst>
            <pc:docMk/>
            <pc:sldMk cId="1530522012" sldId="1161"/>
            <ac:spMk id="14" creationId="{3A70A544-A42C-21B8-303F-CF41D98AF34D}"/>
          </ac:spMkLst>
        </pc:spChg>
        <pc:spChg chg="add mod">
          <ac:chgData name="Alistair J. Adcroft" userId="ba2b78c0-6879-409f-bffa-630d326be27f" providerId="ADAL" clId="{AB99E275-6743-4E14-9A9F-4946DA0C1AF8}" dt="2022-11-03T02:07:44.786" v="3572" actId="14100"/>
          <ac:spMkLst>
            <pc:docMk/>
            <pc:sldMk cId="1530522012" sldId="1161"/>
            <ac:spMk id="15" creationId="{BA744FED-3BF4-BFDB-B0E7-838D5D6B227E}"/>
          </ac:spMkLst>
        </pc:spChg>
        <pc:spChg chg="add mod">
          <ac:chgData name="Alistair J. Adcroft" userId="ba2b78c0-6879-409f-bffa-630d326be27f" providerId="ADAL" clId="{AB99E275-6743-4E14-9A9F-4946DA0C1AF8}" dt="2022-11-03T23:44:37.701" v="4742" actId="14100"/>
          <ac:spMkLst>
            <pc:docMk/>
            <pc:sldMk cId="1530522012" sldId="1161"/>
            <ac:spMk id="16" creationId="{E4BCD77D-FBC6-A1B5-F29B-383937940C35}"/>
          </ac:spMkLst>
        </pc:spChg>
        <pc:spChg chg="add mod ord">
          <ac:chgData name="Alistair J. Adcroft" userId="ba2b78c0-6879-409f-bffa-630d326be27f" providerId="ADAL" clId="{AB99E275-6743-4E14-9A9F-4946DA0C1AF8}" dt="2022-11-03T02:11:06.101" v="3604" actId="167"/>
          <ac:spMkLst>
            <pc:docMk/>
            <pc:sldMk cId="1530522012" sldId="1161"/>
            <ac:spMk id="19" creationId="{FE8CE68B-0C00-2947-153F-1888034F0B92}"/>
          </ac:spMkLst>
        </pc:spChg>
        <pc:spChg chg="add mod">
          <ac:chgData name="Alistair J. Adcroft" userId="ba2b78c0-6879-409f-bffa-630d326be27f" providerId="ADAL" clId="{AB99E275-6743-4E14-9A9F-4946DA0C1AF8}" dt="2022-11-03T02:10:26.201" v="3594" actId="1076"/>
          <ac:spMkLst>
            <pc:docMk/>
            <pc:sldMk cId="1530522012" sldId="1161"/>
            <ac:spMk id="20" creationId="{74462BF0-823A-6FD2-538D-49021D067B9E}"/>
          </ac:spMkLst>
        </pc:spChg>
        <pc:spChg chg="add mod">
          <ac:chgData name="Alistair J. Adcroft" userId="ba2b78c0-6879-409f-bffa-630d326be27f" providerId="ADAL" clId="{AB99E275-6743-4E14-9A9F-4946DA0C1AF8}" dt="2022-11-03T02:10:26.201" v="3594" actId="1076"/>
          <ac:spMkLst>
            <pc:docMk/>
            <pc:sldMk cId="1530522012" sldId="1161"/>
            <ac:spMk id="21" creationId="{F3A9930D-475E-5747-DAB7-86B3EE090780}"/>
          </ac:spMkLst>
        </pc:spChg>
        <pc:spChg chg="add mod ord">
          <ac:chgData name="Alistair J. Adcroft" userId="ba2b78c0-6879-409f-bffa-630d326be27f" providerId="ADAL" clId="{AB99E275-6743-4E14-9A9F-4946DA0C1AF8}" dt="2022-11-03T14:40:06.548" v="4738" actId="1038"/>
          <ac:spMkLst>
            <pc:docMk/>
            <pc:sldMk cId="1530522012" sldId="1161"/>
            <ac:spMk id="22" creationId="{9387C261-0134-335C-1321-87E7D008180C}"/>
          </ac:spMkLst>
        </pc:spChg>
        <pc:spChg chg="add mod">
          <ac:chgData name="Alistair J. Adcroft" userId="ba2b78c0-6879-409f-bffa-630d326be27f" providerId="ADAL" clId="{AB99E275-6743-4E14-9A9F-4946DA0C1AF8}" dt="2022-11-03T02:09:40.952" v="3588" actId="1076"/>
          <ac:spMkLst>
            <pc:docMk/>
            <pc:sldMk cId="1530522012" sldId="1161"/>
            <ac:spMk id="23" creationId="{212F80B7-7A3B-A56D-BB87-7DD07CC17CD4}"/>
          </ac:spMkLst>
        </pc:spChg>
        <pc:spChg chg="add mod">
          <ac:chgData name="Alistair J. Adcroft" userId="ba2b78c0-6879-409f-bffa-630d326be27f" providerId="ADAL" clId="{AB99E275-6743-4E14-9A9F-4946DA0C1AF8}" dt="2022-11-03T23:44:37.701" v="4742" actId="14100"/>
          <ac:spMkLst>
            <pc:docMk/>
            <pc:sldMk cId="1530522012" sldId="1161"/>
            <ac:spMk id="24" creationId="{248A7478-1A51-8375-B8C3-D9DAAED87087}"/>
          </ac:spMkLst>
        </pc:spChg>
        <pc:spChg chg="add mod">
          <ac:chgData name="Alistair J. Adcroft" userId="ba2b78c0-6879-409f-bffa-630d326be27f" providerId="ADAL" clId="{AB99E275-6743-4E14-9A9F-4946DA0C1AF8}" dt="2022-11-03T02:15:57.681" v="3670" actId="1076"/>
          <ac:spMkLst>
            <pc:docMk/>
            <pc:sldMk cId="1530522012" sldId="1161"/>
            <ac:spMk id="26" creationId="{3440ACBF-F5B5-0931-181D-629AB14086DE}"/>
          </ac:spMkLst>
        </pc:spChg>
        <pc:spChg chg="add mod">
          <ac:chgData name="Alistair J. Adcroft" userId="ba2b78c0-6879-409f-bffa-630d326be27f" providerId="ADAL" clId="{AB99E275-6743-4E14-9A9F-4946DA0C1AF8}" dt="2022-11-03T02:12:31.526" v="3634" actId="1076"/>
          <ac:spMkLst>
            <pc:docMk/>
            <pc:sldMk cId="1530522012" sldId="1161"/>
            <ac:spMk id="27" creationId="{C8EC7FFF-610E-2336-5F8E-604D0B994DDA}"/>
          </ac:spMkLst>
        </pc:spChg>
        <pc:spChg chg="add mod">
          <ac:chgData name="Alistair J. Adcroft" userId="ba2b78c0-6879-409f-bffa-630d326be27f" providerId="ADAL" clId="{AB99E275-6743-4E14-9A9F-4946DA0C1AF8}" dt="2022-11-03T02:16:02.177" v="3671" actId="1076"/>
          <ac:spMkLst>
            <pc:docMk/>
            <pc:sldMk cId="1530522012" sldId="1161"/>
            <ac:spMk id="28" creationId="{74620370-A06B-F439-D09F-07410E742996}"/>
          </ac:spMkLst>
        </pc:spChg>
        <pc:spChg chg="add del mod">
          <ac:chgData name="Alistair J. Adcroft" userId="ba2b78c0-6879-409f-bffa-630d326be27f" providerId="ADAL" clId="{AB99E275-6743-4E14-9A9F-4946DA0C1AF8}" dt="2022-11-03T02:18:08.275" v="3691"/>
          <ac:spMkLst>
            <pc:docMk/>
            <pc:sldMk cId="1530522012" sldId="1161"/>
            <ac:spMk id="29" creationId="{FECB5763-8C5F-7D0C-384D-5885CED68886}"/>
          </ac:spMkLst>
        </pc:spChg>
        <pc:spChg chg="add mod">
          <ac:chgData name="Alistair J. Adcroft" userId="ba2b78c0-6879-409f-bffa-630d326be27f" providerId="ADAL" clId="{AB99E275-6743-4E14-9A9F-4946DA0C1AF8}" dt="2022-11-03T02:20:10.006" v="3748" actId="1076"/>
          <ac:spMkLst>
            <pc:docMk/>
            <pc:sldMk cId="1530522012" sldId="1161"/>
            <ac:spMk id="30" creationId="{3645C9CC-32A9-9197-D030-A7D65B24AAF4}"/>
          </ac:spMkLst>
        </pc:spChg>
        <pc:spChg chg="add mod">
          <ac:chgData name="Alistair J. Adcroft" userId="ba2b78c0-6879-409f-bffa-630d326be27f" providerId="ADAL" clId="{AB99E275-6743-4E14-9A9F-4946DA0C1AF8}" dt="2022-11-03T02:20:33.977" v="3753" actId="206"/>
          <ac:spMkLst>
            <pc:docMk/>
            <pc:sldMk cId="1530522012" sldId="1161"/>
            <ac:spMk id="31" creationId="{15DE70D3-36DE-8D20-2B41-6C56844F9030}"/>
          </ac:spMkLst>
        </pc:spChg>
        <pc:cxnChg chg="add mod">
          <ac:chgData name="Alistair J. Adcroft" userId="ba2b78c0-6879-409f-bffa-630d326be27f" providerId="ADAL" clId="{AB99E275-6743-4E14-9A9F-4946DA0C1AF8}" dt="2022-11-03T02:09:21.637" v="3584" actId="1037"/>
          <ac:cxnSpMkLst>
            <pc:docMk/>
            <pc:sldMk cId="1530522012" sldId="1161"/>
            <ac:cxnSpMk id="18" creationId="{55CA4188-DF51-8CAD-D2FE-B7F39DBD657B}"/>
          </ac:cxnSpMkLst>
        </pc:cxnChg>
        <pc:cxnChg chg="add mod">
          <ac:chgData name="Alistair J. Adcroft" userId="ba2b78c0-6879-409f-bffa-630d326be27f" providerId="ADAL" clId="{AB99E275-6743-4E14-9A9F-4946DA0C1AF8}" dt="2022-11-03T02:11:23.841" v="3609" actId="1076"/>
          <ac:cxnSpMkLst>
            <pc:docMk/>
            <pc:sldMk cId="1530522012" sldId="1161"/>
            <ac:cxnSpMk id="25" creationId="{DC87BADB-E6A1-1DC7-9516-FE27C10CA742}"/>
          </ac:cxnSpMkLst>
        </pc:cxnChg>
      </pc:sldChg>
      <pc:sldChg chg="addSp delSp modSp add mod delAnim modAnim">
        <pc:chgData name="Alistair J. Adcroft" userId="ba2b78c0-6879-409f-bffa-630d326be27f" providerId="ADAL" clId="{AB99E275-6743-4E14-9A9F-4946DA0C1AF8}" dt="2022-11-03T05:36:43.727" v="4247" actId="1038"/>
        <pc:sldMkLst>
          <pc:docMk/>
          <pc:sldMk cId="3975501860" sldId="1162"/>
        </pc:sldMkLst>
        <pc:spChg chg="mod">
          <ac:chgData name="Alistair J. Adcroft" userId="ba2b78c0-6879-409f-bffa-630d326be27f" providerId="ADAL" clId="{AB99E275-6743-4E14-9A9F-4946DA0C1AF8}" dt="2022-11-03T04:16:34.018" v="3942" actId="6549"/>
          <ac:spMkLst>
            <pc:docMk/>
            <pc:sldMk cId="3975501860" sldId="1162"/>
            <ac:spMk id="2" creationId="{E05D2B9D-2139-C6B5-6A9E-8B743E04D6E4}"/>
          </ac:spMkLst>
        </pc:spChg>
        <pc:spChg chg="mod">
          <ac:chgData name="Alistair J. Adcroft" userId="ba2b78c0-6879-409f-bffa-630d326be27f" providerId="ADAL" clId="{AB99E275-6743-4E14-9A9F-4946DA0C1AF8}" dt="2022-11-03T01:45:46.968" v="3126" actId="20577"/>
          <ac:spMkLst>
            <pc:docMk/>
            <pc:sldMk cId="3975501860" sldId="1162"/>
            <ac:spMk id="6" creationId="{F61DD564-522E-2490-7835-9E473F01FB3F}"/>
          </ac:spMkLst>
        </pc:spChg>
        <pc:spChg chg="add mod topLvl">
          <ac:chgData name="Alistair J. Adcroft" userId="ba2b78c0-6879-409f-bffa-630d326be27f" providerId="ADAL" clId="{AB99E275-6743-4E14-9A9F-4946DA0C1AF8}" dt="2022-11-03T04:16:11.280" v="3935" actId="164"/>
          <ac:spMkLst>
            <pc:docMk/>
            <pc:sldMk cId="3975501860" sldId="1162"/>
            <ac:spMk id="16" creationId="{C95EB93E-7F15-809C-2A51-7B7AFDD7B629}"/>
          </ac:spMkLst>
        </pc:spChg>
        <pc:spChg chg="add mod topLvl">
          <ac:chgData name="Alistair J. Adcroft" userId="ba2b78c0-6879-409f-bffa-630d326be27f" providerId="ADAL" clId="{AB99E275-6743-4E14-9A9F-4946DA0C1AF8}" dt="2022-11-03T04:16:11.280" v="3935" actId="164"/>
          <ac:spMkLst>
            <pc:docMk/>
            <pc:sldMk cId="3975501860" sldId="1162"/>
            <ac:spMk id="17" creationId="{882301F9-C452-A14B-8E07-FDBCEA9EF426}"/>
          </ac:spMkLst>
        </pc:spChg>
        <pc:spChg chg="add mod topLvl">
          <ac:chgData name="Alistair J. Adcroft" userId="ba2b78c0-6879-409f-bffa-630d326be27f" providerId="ADAL" clId="{AB99E275-6743-4E14-9A9F-4946DA0C1AF8}" dt="2022-11-03T04:16:11.280" v="3935" actId="164"/>
          <ac:spMkLst>
            <pc:docMk/>
            <pc:sldMk cId="3975501860" sldId="1162"/>
            <ac:spMk id="18" creationId="{FAC517A1-83E1-4D46-E55D-31CB3BCE1918}"/>
          </ac:spMkLst>
        </pc:spChg>
        <pc:spChg chg="add mod topLvl">
          <ac:chgData name="Alistair J. Adcroft" userId="ba2b78c0-6879-409f-bffa-630d326be27f" providerId="ADAL" clId="{AB99E275-6743-4E14-9A9F-4946DA0C1AF8}" dt="2022-11-03T04:16:11.280" v="3935" actId="164"/>
          <ac:spMkLst>
            <pc:docMk/>
            <pc:sldMk cId="3975501860" sldId="1162"/>
            <ac:spMk id="19" creationId="{38DFA4B0-7E39-C446-64C7-FDE19FFD220A}"/>
          </ac:spMkLst>
        </pc:spChg>
        <pc:spChg chg="add mod topLvl">
          <ac:chgData name="Alistair J. Adcroft" userId="ba2b78c0-6879-409f-bffa-630d326be27f" providerId="ADAL" clId="{AB99E275-6743-4E14-9A9F-4946DA0C1AF8}" dt="2022-11-03T04:16:11.280" v="3935" actId="164"/>
          <ac:spMkLst>
            <pc:docMk/>
            <pc:sldMk cId="3975501860" sldId="1162"/>
            <ac:spMk id="20" creationId="{DD1D1AF8-4259-E28F-FE29-EE3DC289C234}"/>
          </ac:spMkLst>
        </pc:spChg>
        <pc:spChg chg="add mod topLvl">
          <ac:chgData name="Alistair J. Adcroft" userId="ba2b78c0-6879-409f-bffa-630d326be27f" providerId="ADAL" clId="{AB99E275-6743-4E14-9A9F-4946DA0C1AF8}" dt="2022-11-03T04:16:11.280" v="3935" actId="164"/>
          <ac:spMkLst>
            <pc:docMk/>
            <pc:sldMk cId="3975501860" sldId="1162"/>
            <ac:spMk id="21" creationId="{2F0319BE-7308-E3A7-897C-A502B1C6519B}"/>
          </ac:spMkLst>
        </pc:spChg>
        <pc:spChg chg="add mod topLvl">
          <ac:chgData name="Alistair J. Adcroft" userId="ba2b78c0-6879-409f-bffa-630d326be27f" providerId="ADAL" clId="{AB99E275-6743-4E14-9A9F-4946DA0C1AF8}" dt="2022-11-03T04:16:11.280" v="3935" actId="164"/>
          <ac:spMkLst>
            <pc:docMk/>
            <pc:sldMk cId="3975501860" sldId="1162"/>
            <ac:spMk id="22" creationId="{D2DE0956-ACFB-53FD-D75E-7CBFA02926DB}"/>
          </ac:spMkLst>
        </pc:spChg>
        <pc:spChg chg="add mod topLvl">
          <ac:chgData name="Alistair J. Adcroft" userId="ba2b78c0-6879-409f-bffa-630d326be27f" providerId="ADAL" clId="{AB99E275-6743-4E14-9A9F-4946DA0C1AF8}" dt="2022-11-03T04:16:11.280" v="3935" actId="164"/>
          <ac:spMkLst>
            <pc:docMk/>
            <pc:sldMk cId="3975501860" sldId="1162"/>
            <ac:spMk id="23" creationId="{CB85D789-DA8D-A49E-CEC9-9ABB279E6BF4}"/>
          </ac:spMkLst>
        </pc:spChg>
        <pc:spChg chg="add mod topLvl">
          <ac:chgData name="Alistair J. Adcroft" userId="ba2b78c0-6879-409f-bffa-630d326be27f" providerId="ADAL" clId="{AB99E275-6743-4E14-9A9F-4946DA0C1AF8}" dt="2022-11-03T04:16:11.280" v="3935" actId="164"/>
          <ac:spMkLst>
            <pc:docMk/>
            <pc:sldMk cId="3975501860" sldId="1162"/>
            <ac:spMk id="24" creationId="{60BC865F-5EF4-6E51-8D56-75FABAC3A39C}"/>
          </ac:spMkLst>
        </pc:spChg>
        <pc:spChg chg="add mod topLvl">
          <ac:chgData name="Alistair J. Adcroft" userId="ba2b78c0-6879-409f-bffa-630d326be27f" providerId="ADAL" clId="{AB99E275-6743-4E14-9A9F-4946DA0C1AF8}" dt="2022-11-03T04:16:11.280" v="3935" actId="164"/>
          <ac:spMkLst>
            <pc:docMk/>
            <pc:sldMk cId="3975501860" sldId="1162"/>
            <ac:spMk id="25" creationId="{3023CB3F-0BAE-0514-5F79-D5E305978593}"/>
          </ac:spMkLst>
        </pc:spChg>
        <pc:spChg chg="add mod topLvl">
          <ac:chgData name="Alistair J. Adcroft" userId="ba2b78c0-6879-409f-bffa-630d326be27f" providerId="ADAL" clId="{AB99E275-6743-4E14-9A9F-4946DA0C1AF8}" dt="2022-11-03T04:16:11.280" v="3935" actId="164"/>
          <ac:spMkLst>
            <pc:docMk/>
            <pc:sldMk cId="3975501860" sldId="1162"/>
            <ac:spMk id="26" creationId="{1F264220-2797-37CD-C0F1-3E8F0DCB703B}"/>
          </ac:spMkLst>
        </pc:spChg>
        <pc:spChg chg="add mod topLvl">
          <ac:chgData name="Alistair J. Adcroft" userId="ba2b78c0-6879-409f-bffa-630d326be27f" providerId="ADAL" clId="{AB99E275-6743-4E14-9A9F-4946DA0C1AF8}" dt="2022-11-03T04:16:11.280" v="3935" actId="164"/>
          <ac:spMkLst>
            <pc:docMk/>
            <pc:sldMk cId="3975501860" sldId="1162"/>
            <ac:spMk id="27" creationId="{A7316FE9-36E6-0712-9590-2C826CAC2D0F}"/>
          </ac:spMkLst>
        </pc:spChg>
        <pc:spChg chg="add mod topLvl">
          <ac:chgData name="Alistair J. Adcroft" userId="ba2b78c0-6879-409f-bffa-630d326be27f" providerId="ADAL" clId="{AB99E275-6743-4E14-9A9F-4946DA0C1AF8}" dt="2022-11-03T04:16:11.280" v="3935" actId="164"/>
          <ac:spMkLst>
            <pc:docMk/>
            <pc:sldMk cId="3975501860" sldId="1162"/>
            <ac:spMk id="28" creationId="{FC952E33-79C3-2B1D-07C2-AD2DA04137FA}"/>
          </ac:spMkLst>
        </pc:spChg>
        <pc:spChg chg="add mod topLvl">
          <ac:chgData name="Alistair J. Adcroft" userId="ba2b78c0-6879-409f-bffa-630d326be27f" providerId="ADAL" clId="{AB99E275-6743-4E14-9A9F-4946DA0C1AF8}" dt="2022-11-03T04:16:11.280" v="3935" actId="164"/>
          <ac:spMkLst>
            <pc:docMk/>
            <pc:sldMk cId="3975501860" sldId="1162"/>
            <ac:spMk id="29" creationId="{EE5136D1-4B77-5DF2-A292-17960DF85DC9}"/>
          </ac:spMkLst>
        </pc:spChg>
        <pc:spChg chg="add mod topLvl">
          <ac:chgData name="Alistair J. Adcroft" userId="ba2b78c0-6879-409f-bffa-630d326be27f" providerId="ADAL" clId="{AB99E275-6743-4E14-9A9F-4946DA0C1AF8}" dt="2022-11-03T04:16:11.280" v="3935" actId="164"/>
          <ac:spMkLst>
            <pc:docMk/>
            <pc:sldMk cId="3975501860" sldId="1162"/>
            <ac:spMk id="30" creationId="{556144EB-25D6-3B99-40FE-6C5E98EFF565}"/>
          </ac:spMkLst>
        </pc:spChg>
        <pc:spChg chg="add mod topLvl">
          <ac:chgData name="Alistair J. Adcroft" userId="ba2b78c0-6879-409f-bffa-630d326be27f" providerId="ADAL" clId="{AB99E275-6743-4E14-9A9F-4946DA0C1AF8}" dt="2022-11-03T04:16:11.280" v="3935" actId="164"/>
          <ac:spMkLst>
            <pc:docMk/>
            <pc:sldMk cId="3975501860" sldId="1162"/>
            <ac:spMk id="31" creationId="{8C7EF7BF-CA99-60C7-3247-274E91D9D464}"/>
          </ac:spMkLst>
        </pc:spChg>
        <pc:spChg chg="add mod topLvl">
          <ac:chgData name="Alistair J. Adcroft" userId="ba2b78c0-6879-409f-bffa-630d326be27f" providerId="ADAL" clId="{AB99E275-6743-4E14-9A9F-4946DA0C1AF8}" dt="2022-11-03T04:16:11.280" v="3935" actId="164"/>
          <ac:spMkLst>
            <pc:docMk/>
            <pc:sldMk cId="3975501860" sldId="1162"/>
            <ac:spMk id="32" creationId="{CB155133-D755-D56B-A0D2-918100155901}"/>
          </ac:spMkLst>
        </pc:spChg>
        <pc:spChg chg="add mod topLvl">
          <ac:chgData name="Alistair J. Adcroft" userId="ba2b78c0-6879-409f-bffa-630d326be27f" providerId="ADAL" clId="{AB99E275-6743-4E14-9A9F-4946DA0C1AF8}" dt="2022-11-03T04:16:11.280" v="3935" actId="164"/>
          <ac:spMkLst>
            <pc:docMk/>
            <pc:sldMk cId="3975501860" sldId="1162"/>
            <ac:spMk id="33" creationId="{CA234BC4-233D-3264-CB53-34114E7A075E}"/>
          </ac:spMkLst>
        </pc:spChg>
        <pc:spChg chg="add mod topLvl">
          <ac:chgData name="Alistair J. Adcroft" userId="ba2b78c0-6879-409f-bffa-630d326be27f" providerId="ADAL" clId="{AB99E275-6743-4E14-9A9F-4946DA0C1AF8}" dt="2022-11-03T04:16:11.280" v="3935" actId="164"/>
          <ac:spMkLst>
            <pc:docMk/>
            <pc:sldMk cId="3975501860" sldId="1162"/>
            <ac:spMk id="34" creationId="{DEEAF131-FD0D-D6B1-4400-F6C8CD652D9A}"/>
          </ac:spMkLst>
        </pc:spChg>
        <pc:spChg chg="add mod topLvl">
          <ac:chgData name="Alistair J. Adcroft" userId="ba2b78c0-6879-409f-bffa-630d326be27f" providerId="ADAL" clId="{AB99E275-6743-4E14-9A9F-4946DA0C1AF8}" dt="2022-11-03T04:16:11.280" v="3935" actId="164"/>
          <ac:spMkLst>
            <pc:docMk/>
            <pc:sldMk cId="3975501860" sldId="1162"/>
            <ac:spMk id="35" creationId="{2C4D56E9-ABFE-4720-826D-9CE6D8F5C98C}"/>
          </ac:spMkLst>
        </pc:spChg>
        <pc:spChg chg="add mod topLvl">
          <ac:chgData name="Alistair J. Adcroft" userId="ba2b78c0-6879-409f-bffa-630d326be27f" providerId="ADAL" clId="{AB99E275-6743-4E14-9A9F-4946DA0C1AF8}" dt="2022-11-03T04:16:11.280" v="3935" actId="164"/>
          <ac:spMkLst>
            <pc:docMk/>
            <pc:sldMk cId="3975501860" sldId="1162"/>
            <ac:spMk id="36" creationId="{A3BAFE9B-A807-213F-8993-0A60DBB57E25}"/>
          </ac:spMkLst>
        </pc:spChg>
        <pc:spChg chg="add mod topLvl">
          <ac:chgData name="Alistair J. Adcroft" userId="ba2b78c0-6879-409f-bffa-630d326be27f" providerId="ADAL" clId="{AB99E275-6743-4E14-9A9F-4946DA0C1AF8}" dt="2022-11-03T04:16:11.280" v="3935" actId="164"/>
          <ac:spMkLst>
            <pc:docMk/>
            <pc:sldMk cId="3975501860" sldId="1162"/>
            <ac:spMk id="37" creationId="{8498F391-D4A7-E5FB-8B7A-C40DFC832E56}"/>
          </ac:spMkLst>
        </pc:spChg>
        <pc:spChg chg="add mod topLvl">
          <ac:chgData name="Alistair J. Adcroft" userId="ba2b78c0-6879-409f-bffa-630d326be27f" providerId="ADAL" clId="{AB99E275-6743-4E14-9A9F-4946DA0C1AF8}" dt="2022-11-03T04:16:11.280" v="3935" actId="164"/>
          <ac:spMkLst>
            <pc:docMk/>
            <pc:sldMk cId="3975501860" sldId="1162"/>
            <ac:spMk id="38" creationId="{E2F3B85B-B1C4-4857-3C9C-36D4DB426E1E}"/>
          </ac:spMkLst>
        </pc:spChg>
        <pc:spChg chg="add mod topLvl">
          <ac:chgData name="Alistair J. Adcroft" userId="ba2b78c0-6879-409f-bffa-630d326be27f" providerId="ADAL" clId="{AB99E275-6743-4E14-9A9F-4946DA0C1AF8}" dt="2022-11-03T04:16:11.280" v="3935" actId="164"/>
          <ac:spMkLst>
            <pc:docMk/>
            <pc:sldMk cId="3975501860" sldId="1162"/>
            <ac:spMk id="39" creationId="{4EC4D0B1-3F37-C9E1-318D-740C0A29B47C}"/>
          </ac:spMkLst>
        </pc:spChg>
        <pc:spChg chg="add mod topLvl">
          <ac:chgData name="Alistair J. Adcroft" userId="ba2b78c0-6879-409f-bffa-630d326be27f" providerId="ADAL" clId="{AB99E275-6743-4E14-9A9F-4946DA0C1AF8}" dt="2022-11-03T04:16:11.280" v="3935" actId="164"/>
          <ac:spMkLst>
            <pc:docMk/>
            <pc:sldMk cId="3975501860" sldId="1162"/>
            <ac:spMk id="40" creationId="{408145B2-D53D-CC54-9183-71F4D32EFE12}"/>
          </ac:spMkLst>
        </pc:spChg>
        <pc:spChg chg="add mod topLvl">
          <ac:chgData name="Alistair J. Adcroft" userId="ba2b78c0-6879-409f-bffa-630d326be27f" providerId="ADAL" clId="{AB99E275-6743-4E14-9A9F-4946DA0C1AF8}" dt="2022-11-03T04:16:11.280" v="3935" actId="164"/>
          <ac:spMkLst>
            <pc:docMk/>
            <pc:sldMk cId="3975501860" sldId="1162"/>
            <ac:spMk id="41" creationId="{9B546A14-B385-BEA1-BBA3-3B6C092A3BF6}"/>
          </ac:spMkLst>
        </pc:spChg>
        <pc:spChg chg="add mod topLvl">
          <ac:chgData name="Alistair J. Adcroft" userId="ba2b78c0-6879-409f-bffa-630d326be27f" providerId="ADAL" clId="{AB99E275-6743-4E14-9A9F-4946DA0C1AF8}" dt="2022-11-03T04:16:11.280" v="3935" actId="164"/>
          <ac:spMkLst>
            <pc:docMk/>
            <pc:sldMk cId="3975501860" sldId="1162"/>
            <ac:spMk id="42" creationId="{E2965EE7-01A0-CEF2-AC5C-3A5242EF079B}"/>
          </ac:spMkLst>
        </pc:spChg>
        <pc:spChg chg="add mod topLvl">
          <ac:chgData name="Alistair J. Adcroft" userId="ba2b78c0-6879-409f-bffa-630d326be27f" providerId="ADAL" clId="{AB99E275-6743-4E14-9A9F-4946DA0C1AF8}" dt="2022-11-03T04:16:11.280" v="3935" actId="164"/>
          <ac:spMkLst>
            <pc:docMk/>
            <pc:sldMk cId="3975501860" sldId="1162"/>
            <ac:spMk id="43" creationId="{12A3A79A-D486-4BF0-8175-D5CE09590257}"/>
          </ac:spMkLst>
        </pc:spChg>
        <pc:spChg chg="add mod topLvl">
          <ac:chgData name="Alistair J. Adcroft" userId="ba2b78c0-6879-409f-bffa-630d326be27f" providerId="ADAL" clId="{AB99E275-6743-4E14-9A9F-4946DA0C1AF8}" dt="2022-11-03T04:16:11.280" v="3935" actId="164"/>
          <ac:spMkLst>
            <pc:docMk/>
            <pc:sldMk cId="3975501860" sldId="1162"/>
            <ac:spMk id="44" creationId="{2EED4A08-7E2E-38F2-438E-7E8736D80BC3}"/>
          </ac:spMkLst>
        </pc:spChg>
        <pc:spChg chg="add mod topLvl">
          <ac:chgData name="Alistair J. Adcroft" userId="ba2b78c0-6879-409f-bffa-630d326be27f" providerId="ADAL" clId="{AB99E275-6743-4E14-9A9F-4946DA0C1AF8}" dt="2022-11-03T04:16:11.280" v="3935" actId="164"/>
          <ac:spMkLst>
            <pc:docMk/>
            <pc:sldMk cId="3975501860" sldId="1162"/>
            <ac:spMk id="45" creationId="{60608720-C65C-990F-2975-9FB4CF797223}"/>
          </ac:spMkLst>
        </pc:spChg>
        <pc:spChg chg="add mod topLvl">
          <ac:chgData name="Alistair J. Adcroft" userId="ba2b78c0-6879-409f-bffa-630d326be27f" providerId="ADAL" clId="{AB99E275-6743-4E14-9A9F-4946DA0C1AF8}" dt="2022-11-03T04:16:11.280" v="3935" actId="164"/>
          <ac:spMkLst>
            <pc:docMk/>
            <pc:sldMk cId="3975501860" sldId="1162"/>
            <ac:spMk id="46" creationId="{3A794523-087C-AA5B-D4B0-5FAD92A9A5E8}"/>
          </ac:spMkLst>
        </pc:spChg>
        <pc:spChg chg="add mod topLvl">
          <ac:chgData name="Alistair J. Adcroft" userId="ba2b78c0-6879-409f-bffa-630d326be27f" providerId="ADAL" clId="{AB99E275-6743-4E14-9A9F-4946DA0C1AF8}" dt="2022-11-03T04:16:11.280" v="3935" actId="164"/>
          <ac:spMkLst>
            <pc:docMk/>
            <pc:sldMk cId="3975501860" sldId="1162"/>
            <ac:spMk id="47" creationId="{18615E66-FF09-96B4-05EA-590D26699EBC}"/>
          </ac:spMkLst>
        </pc:spChg>
        <pc:spChg chg="add mod topLvl">
          <ac:chgData name="Alistair J. Adcroft" userId="ba2b78c0-6879-409f-bffa-630d326be27f" providerId="ADAL" clId="{AB99E275-6743-4E14-9A9F-4946DA0C1AF8}" dt="2022-11-03T04:16:11.280" v="3935" actId="164"/>
          <ac:spMkLst>
            <pc:docMk/>
            <pc:sldMk cId="3975501860" sldId="1162"/>
            <ac:spMk id="48" creationId="{13DDB74C-38BD-CCA0-CA27-87DFF29DCD31}"/>
          </ac:spMkLst>
        </pc:spChg>
        <pc:spChg chg="add mod topLvl">
          <ac:chgData name="Alistair J. Adcroft" userId="ba2b78c0-6879-409f-bffa-630d326be27f" providerId="ADAL" clId="{AB99E275-6743-4E14-9A9F-4946DA0C1AF8}" dt="2022-11-03T04:16:11.280" v="3935" actId="164"/>
          <ac:spMkLst>
            <pc:docMk/>
            <pc:sldMk cId="3975501860" sldId="1162"/>
            <ac:spMk id="49" creationId="{BD179026-75AE-D7DF-7879-068735D094AD}"/>
          </ac:spMkLst>
        </pc:spChg>
        <pc:spChg chg="add mod topLvl">
          <ac:chgData name="Alistair J. Adcroft" userId="ba2b78c0-6879-409f-bffa-630d326be27f" providerId="ADAL" clId="{AB99E275-6743-4E14-9A9F-4946DA0C1AF8}" dt="2022-11-03T04:16:11.280" v="3935" actId="164"/>
          <ac:spMkLst>
            <pc:docMk/>
            <pc:sldMk cId="3975501860" sldId="1162"/>
            <ac:spMk id="50" creationId="{CA1C35B4-830D-3AE2-CE64-FA624A2AFBC6}"/>
          </ac:spMkLst>
        </pc:spChg>
        <pc:spChg chg="add mod topLvl">
          <ac:chgData name="Alistair J. Adcroft" userId="ba2b78c0-6879-409f-bffa-630d326be27f" providerId="ADAL" clId="{AB99E275-6743-4E14-9A9F-4946DA0C1AF8}" dt="2022-11-03T04:16:11.280" v="3935" actId="164"/>
          <ac:spMkLst>
            <pc:docMk/>
            <pc:sldMk cId="3975501860" sldId="1162"/>
            <ac:spMk id="51" creationId="{2CCE8FC1-A83C-955E-7733-24F57E3F7730}"/>
          </ac:spMkLst>
        </pc:spChg>
        <pc:spChg chg="add mod topLvl">
          <ac:chgData name="Alistair J. Adcroft" userId="ba2b78c0-6879-409f-bffa-630d326be27f" providerId="ADAL" clId="{AB99E275-6743-4E14-9A9F-4946DA0C1AF8}" dt="2022-11-03T04:16:11.280" v="3935" actId="164"/>
          <ac:spMkLst>
            <pc:docMk/>
            <pc:sldMk cId="3975501860" sldId="1162"/>
            <ac:spMk id="52" creationId="{BC170100-3D21-81C9-DC63-D0C729483A4F}"/>
          </ac:spMkLst>
        </pc:spChg>
        <pc:spChg chg="add mod topLvl">
          <ac:chgData name="Alistair J. Adcroft" userId="ba2b78c0-6879-409f-bffa-630d326be27f" providerId="ADAL" clId="{AB99E275-6743-4E14-9A9F-4946DA0C1AF8}" dt="2022-11-03T04:16:11.280" v="3935" actId="164"/>
          <ac:spMkLst>
            <pc:docMk/>
            <pc:sldMk cId="3975501860" sldId="1162"/>
            <ac:spMk id="53" creationId="{EB820C5B-3F4D-AA57-BB7F-8A44C4DAC1C3}"/>
          </ac:spMkLst>
        </pc:spChg>
        <pc:spChg chg="add mod topLvl">
          <ac:chgData name="Alistair J. Adcroft" userId="ba2b78c0-6879-409f-bffa-630d326be27f" providerId="ADAL" clId="{AB99E275-6743-4E14-9A9F-4946DA0C1AF8}" dt="2022-11-03T04:16:11.280" v="3935" actId="164"/>
          <ac:spMkLst>
            <pc:docMk/>
            <pc:sldMk cId="3975501860" sldId="1162"/>
            <ac:spMk id="54" creationId="{627B5777-8538-7C76-DF90-D73CC17C51A3}"/>
          </ac:spMkLst>
        </pc:spChg>
        <pc:spChg chg="add mod topLvl">
          <ac:chgData name="Alistair J. Adcroft" userId="ba2b78c0-6879-409f-bffa-630d326be27f" providerId="ADAL" clId="{AB99E275-6743-4E14-9A9F-4946DA0C1AF8}" dt="2022-11-03T04:16:11.280" v="3935" actId="164"/>
          <ac:spMkLst>
            <pc:docMk/>
            <pc:sldMk cId="3975501860" sldId="1162"/>
            <ac:spMk id="55" creationId="{3FDB336C-44C2-2B84-2FF3-3830F09EABE6}"/>
          </ac:spMkLst>
        </pc:spChg>
        <pc:spChg chg="add mod topLvl">
          <ac:chgData name="Alistair J. Adcroft" userId="ba2b78c0-6879-409f-bffa-630d326be27f" providerId="ADAL" clId="{AB99E275-6743-4E14-9A9F-4946DA0C1AF8}" dt="2022-11-03T04:16:11.280" v="3935" actId="164"/>
          <ac:spMkLst>
            <pc:docMk/>
            <pc:sldMk cId="3975501860" sldId="1162"/>
            <ac:spMk id="56" creationId="{4AA515DC-C33F-7662-5B5B-DB84E7DAFC22}"/>
          </ac:spMkLst>
        </pc:spChg>
        <pc:spChg chg="add mod topLvl">
          <ac:chgData name="Alistair J. Adcroft" userId="ba2b78c0-6879-409f-bffa-630d326be27f" providerId="ADAL" clId="{AB99E275-6743-4E14-9A9F-4946DA0C1AF8}" dt="2022-11-03T04:16:11.280" v="3935" actId="164"/>
          <ac:spMkLst>
            <pc:docMk/>
            <pc:sldMk cId="3975501860" sldId="1162"/>
            <ac:spMk id="57" creationId="{55BB4162-26B8-0AFC-4F5D-8A40F301F67C}"/>
          </ac:spMkLst>
        </pc:spChg>
        <pc:spChg chg="add mod topLvl">
          <ac:chgData name="Alistair J. Adcroft" userId="ba2b78c0-6879-409f-bffa-630d326be27f" providerId="ADAL" clId="{AB99E275-6743-4E14-9A9F-4946DA0C1AF8}" dt="2022-11-03T04:16:11.280" v="3935" actId="164"/>
          <ac:spMkLst>
            <pc:docMk/>
            <pc:sldMk cId="3975501860" sldId="1162"/>
            <ac:spMk id="58" creationId="{F1D088F2-B1C0-19FE-216E-ED2D091F4B9F}"/>
          </ac:spMkLst>
        </pc:spChg>
        <pc:spChg chg="add mod topLvl">
          <ac:chgData name="Alistair J. Adcroft" userId="ba2b78c0-6879-409f-bffa-630d326be27f" providerId="ADAL" clId="{AB99E275-6743-4E14-9A9F-4946DA0C1AF8}" dt="2022-11-03T04:16:11.280" v="3935" actId="164"/>
          <ac:spMkLst>
            <pc:docMk/>
            <pc:sldMk cId="3975501860" sldId="1162"/>
            <ac:spMk id="59" creationId="{ED5C7466-8D91-8AA8-50C0-6DAA09563B5A}"/>
          </ac:spMkLst>
        </pc:spChg>
        <pc:spChg chg="add mod topLvl">
          <ac:chgData name="Alistair J. Adcroft" userId="ba2b78c0-6879-409f-bffa-630d326be27f" providerId="ADAL" clId="{AB99E275-6743-4E14-9A9F-4946DA0C1AF8}" dt="2022-11-03T04:16:11.280" v="3935" actId="164"/>
          <ac:spMkLst>
            <pc:docMk/>
            <pc:sldMk cId="3975501860" sldId="1162"/>
            <ac:spMk id="60" creationId="{832F9B83-9A55-C080-D524-F1BFB138526F}"/>
          </ac:spMkLst>
        </pc:spChg>
        <pc:spChg chg="add mod topLvl">
          <ac:chgData name="Alistair J. Adcroft" userId="ba2b78c0-6879-409f-bffa-630d326be27f" providerId="ADAL" clId="{AB99E275-6743-4E14-9A9F-4946DA0C1AF8}" dt="2022-11-03T04:16:11.280" v="3935" actId="164"/>
          <ac:spMkLst>
            <pc:docMk/>
            <pc:sldMk cId="3975501860" sldId="1162"/>
            <ac:spMk id="61" creationId="{61945095-9245-F0E6-AB03-9C6132AE9020}"/>
          </ac:spMkLst>
        </pc:spChg>
        <pc:spChg chg="add mod topLvl">
          <ac:chgData name="Alistair J. Adcroft" userId="ba2b78c0-6879-409f-bffa-630d326be27f" providerId="ADAL" clId="{AB99E275-6743-4E14-9A9F-4946DA0C1AF8}" dt="2022-11-03T04:16:11.280" v="3935" actId="164"/>
          <ac:spMkLst>
            <pc:docMk/>
            <pc:sldMk cId="3975501860" sldId="1162"/>
            <ac:spMk id="62" creationId="{B2985647-05E4-4C7A-BA30-A848E5013821}"/>
          </ac:spMkLst>
        </pc:spChg>
        <pc:spChg chg="add mod topLvl">
          <ac:chgData name="Alistair J. Adcroft" userId="ba2b78c0-6879-409f-bffa-630d326be27f" providerId="ADAL" clId="{AB99E275-6743-4E14-9A9F-4946DA0C1AF8}" dt="2022-11-03T04:16:11.280" v="3935" actId="164"/>
          <ac:spMkLst>
            <pc:docMk/>
            <pc:sldMk cId="3975501860" sldId="1162"/>
            <ac:spMk id="63" creationId="{4909B7DC-A01D-7DCB-54CB-33E4340A5B9D}"/>
          </ac:spMkLst>
        </pc:spChg>
        <pc:spChg chg="add mod topLvl">
          <ac:chgData name="Alistair J. Adcroft" userId="ba2b78c0-6879-409f-bffa-630d326be27f" providerId="ADAL" clId="{AB99E275-6743-4E14-9A9F-4946DA0C1AF8}" dt="2022-11-03T04:16:11.280" v="3935" actId="164"/>
          <ac:spMkLst>
            <pc:docMk/>
            <pc:sldMk cId="3975501860" sldId="1162"/>
            <ac:spMk id="64" creationId="{6A25DAB8-3BC8-CEB0-3C90-091AD5B120CE}"/>
          </ac:spMkLst>
        </pc:spChg>
        <pc:spChg chg="add mod topLvl">
          <ac:chgData name="Alistair J. Adcroft" userId="ba2b78c0-6879-409f-bffa-630d326be27f" providerId="ADAL" clId="{AB99E275-6743-4E14-9A9F-4946DA0C1AF8}" dt="2022-11-03T04:16:11.280" v="3935" actId="164"/>
          <ac:spMkLst>
            <pc:docMk/>
            <pc:sldMk cId="3975501860" sldId="1162"/>
            <ac:spMk id="65" creationId="{EDDA08BF-FE0E-45E0-2C14-95A9F63749E4}"/>
          </ac:spMkLst>
        </pc:spChg>
        <pc:spChg chg="add mod topLvl">
          <ac:chgData name="Alistair J. Adcroft" userId="ba2b78c0-6879-409f-bffa-630d326be27f" providerId="ADAL" clId="{AB99E275-6743-4E14-9A9F-4946DA0C1AF8}" dt="2022-11-03T04:16:11.280" v="3935" actId="164"/>
          <ac:spMkLst>
            <pc:docMk/>
            <pc:sldMk cId="3975501860" sldId="1162"/>
            <ac:spMk id="66" creationId="{2B882A68-5F4B-B776-2039-BDB0AE9C707C}"/>
          </ac:spMkLst>
        </pc:spChg>
        <pc:spChg chg="add mod topLvl">
          <ac:chgData name="Alistair J. Adcroft" userId="ba2b78c0-6879-409f-bffa-630d326be27f" providerId="ADAL" clId="{AB99E275-6743-4E14-9A9F-4946DA0C1AF8}" dt="2022-11-03T04:20:24.749" v="4095" actId="1035"/>
          <ac:spMkLst>
            <pc:docMk/>
            <pc:sldMk cId="3975501860" sldId="1162"/>
            <ac:spMk id="73" creationId="{140C679E-4C6C-8621-ACE8-C6A665E379B9}"/>
          </ac:spMkLst>
        </pc:spChg>
        <pc:spChg chg="add mod ord topLvl">
          <ac:chgData name="Alistair J. Adcroft" userId="ba2b78c0-6879-409f-bffa-630d326be27f" providerId="ADAL" clId="{AB99E275-6743-4E14-9A9F-4946DA0C1AF8}" dt="2022-11-03T04:20:24.749" v="4095" actId="1035"/>
          <ac:spMkLst>
            <pc:docMk/>
            <pc:sldMk cId="3975501860" sldId="1162"/>
            <ac:spMk id="74" creationId="{6CF27A85-5744-D575-883D-D748D855424C}"/>
          </ac:spMkLst>
        </pc:spChg>
        <pc:spChg chg="add mod topLvl">
          <ac:chgData name="Alistair J. Adcroft" userId="ba2b78c0-6879-409f-bffa-630d326be27f" providerId="ADAL" clId="{AB99E275-6743-4E14-9A9F-4946DA0C1AF8}" dt="2022-11-03T04:20:24.749" v="4095" actId="1035"/>
          <ac:spMkLst>
            <pc:docMk/>
            <pc:sldMk cId="3975501860" sldId="1162"/>
            <ac:spMk id="75" creationId="{1C4D8B6B-5CB5-C12B-B2A7-3E556D61E63B}"/>
          </ac:spMkLst>
        </pc:spChg>
        <pc:spChg chg="add mod topLvl">
          <ac:chgData name="Alistair J. Adcroft" userId="ba2b78c0-6879-409f-bffa-630d326be27f" providerId="ADAL" clId="{AB99E275-6743-4E14-9A9F-4946DA0C1AF8}" dt="2022-11-03T04:20:24.749" v="4095" actId="1035"/>
          <ac:spMkLst>
            <pc:docMk/>
            <pc:sldMk cId="3975501860" sldId="1162"/>
            <ac:spMk id="76" creationId="{368043E7-6C51-C2C9-8001-9D0D299909B6}"/>
          </ac:spMkLst>
        </pc:spChg>
        <pc:spChg chg="add mod topLvl">
          <ac:chgData name="Alistair J. Adcroft" userId="ba2b78c0-6879-409f-bffa-630d326be27f" providerId="ADAL" clId="{AB99E275-6743-4E14-9A9F-4946DA0C1AF8}" dt="2022-11-03T04:20:24.749" v="4095" actId="1035"/>
          <ac:spMkLst>
            <pc:docMk/>
            <pc:sldMk cId="3975501860" sldId="1162"/>
            <ac:spMk id="77" creationId="{58417471-C9FC-1E7A-DB1E-DFEA81C09696}"/>
          </ac:spMkLst>
        </pc:spChg>
        <pc:spChg chg="add mod topLvl">
          <ac:chgData name="Alistair J. Adcroft" userId="ba2b78c0-6879-409f-bffa-630d326be27f" providerId="ADAL" clId="{AB99E275-6743-4E14-9A9F-4946DA0C1AF8}" dt="2022-11-03T04:20:24.749" v="4095" actId="1035"/>
          <ac:spMkLst>
            <pc:docMk/>
            <pc:sldMk cId="3975501860" sldId="1162"/>
            <ac:spMk id="78" creationId="{8483DF2E-AD61-70A9-DFA1-96A4252D7105}"/>
          </ac:spMkLst>
        </pc:spChg>
        <pc:spChg chg="add mod">
          <ac:chgData name="Alistair J. Adcroft" userId="ba2b78c0-6879-409f-bffa-630d326be27f" providerId="ADAL" clId="{AB99E275-6743-4E14-9A9F-4946DA0C1AF8}" dt="2022-11-03T04:18:28.470" v="3996" actId="1076"/>
          <ac:spMkLst>
            <pc:docMk/>
            <pc:sldMk cId="3975501860" sldId="1162"/>
            <ac:spMk id="87" creationId="{6E0C5839-479B-0158-EE90-41EE62E117D1}"/>
          </ac:spMkLst>
        </pc:spChg>
        <pc:spChg chg="add mod">
          <ac:chgData name="Alistair J. Adcroft" userId="ba2b78c0-6879-409f-bffa-630d326be27f" providerId="ADAL" clId="{AB99E275-6743-4E14-9A9F-4946DA0C1AF8}" dt="2022-11-03T04:18:39.546" v="4004" actId="20577"/>
          <ac:spMkLst>
            <pc:docMk/>
            <pc:sldMk cId="3975501860" sldId="1162"/>
            <ac:spMk id="88" creationId="{2392C2BB-C029-801F-D8E5-065CD6F0EB17}"/>
          </ac:spMkLst>
        </pc:spChg>
        <pc:spChg chg="add mod">
          <ac:chgData name="Alistair J. Adcroft" userId="ba2b78c0-6879-409f-bffa-630d326be27f" providerId="ADAL" clId="{AB99E275-6743-4E14-9A9F-4946DA0C1AF8}" dt="2022-11-03T04:20:59.973" v="4150" actId="1076"/>
          <ac:spMkLst>
            <pc:docMk/>
            <pc:sldMk cId="3975501860" sldId="1162"/>
            <ac:spMk id="89" creationId="{21B2D8EA-AC2C-2453-7AF6-28CDE285ADD5}"/>
          </ac:spMkLst>
        </pc:spChg>
        <pc:spChg chg="add mod">
          <ac:chgData name="Alistair J. Adcroft" userId="ba2b78c0-6879-409f-bffa-630d326be27f" providerId="ADAL" clId="{AB99E275-6743-4E14-9A9F-4946DA0C1AF8}" dt="2022-11-03T05:35:08.628" v="4205" actId="1038"/>
          <ac:spMkLst>
            <pc:docMk/>
            <pc:sldMk cId="3975501860" sldId="1162"/>
            <ac:spMk id="90" creationId="{1AC2A397-E1F2-2C4B-B0F0-C2FF307CB3DA}"/>
          </ac:spMkLst>
        </pc:spChg>
        <pc:spChg chg="add mod">
          <ac:chgData name="Alistair J. Adcroft" userId="ba2b78c0-6879-409f-bffa-630d326be27f" providerId="ADAL" clId="{AB99E275-6743-4E14-9A9F-4946DA0C1AF8}" dt="2022-11-03T05:35:08.628" v="4205" actId="1038"/>
          <ac:spMkLst>
            <pc:docMk/>
            <pc:sldMk cId="3975501860" sldId="1162"/>
            <ac:spMk id="91" creationId="{54362C8B-30DD-5FB6-AE4D-68B1BEEC3378}"/>
          </ac:spMkLst>
        </pc:spChg>
        <pc:spChg chg="add mod">
          <ac:chgData name="Alistair J. Adcroft" userId="ba2b78c0-6879-409f-bffa-630d326be27f" providerId="ADAL" clId="{AB99E275-6743-4E14-9A9F-4946DA0C1AF8}" dt="2022-11-03T05:36:43.727" v="4247" actId="1038"/>
          <ac:spMkLst>
            <pc:docMk/>
            <pc:sldMk cId="3975501860" sldId="1162"/>
            <ac:spMk id="92" creationId="{46668AAF-E284-FF37-148F-9AC3185A86C3}"/>
          </ac:spMkLst>
        </pc:spChg>
        <pc:spChg chg="add mod">
          <ac:chgData name="Alistair J. Adcroft" userId="ba2b78c0-6879-409f-bffa-630d326be27f" providerId="ADAL" clId="{AB99E275-6743-4E14-9A9F-4946DA0C1AF8}" dt="2022-11-03T05:36:29.722" v="4241" actId="1076"/>
          <ac:spMkLst>
            <pc:docMk/>
            <pc:sldMk cId="3975501860" sldId="1162"/>
            <ac:spMk id="93" creationId="{93EB4A9E-3D07-195B-DB2B-9DFBE6E730FF}"/>
          </ac:spMkLst>
        </pc:spChg>
        <pc:grpChg chg="add mod topLvl">
          <ac:chgData name="Alistair J. Adcroft" userId="ba2b78c0-6879-409f-bffa-630d326be27f" providerId="ADAL" clId="{AB99E275-6743-4E14-9A9F-4946DA0C1AF8}" dt="2022-11-03T04:20:24.749" v="4095" actId="1035"/>
          <ac:grpSpMkLst>
            <pc:docMk/>
            <pc:sldMk cId="3975501860" sldId="1162"/>
            <ac:grpSpMk id="67" creationId="{95C784A6-5D00-E938-B820-39CF0EA7A24F}"/>
          </ac:grpSpMkLst>
        </pc:grpChg>
        <pc:grpChg chg="add mod topLvl">
          <ac:chgData name="Alistair J. Adcroft" userId="ba2b78c0-6879-409f-bffa-630d326be27f" providerId="ADAL" clId="{AB99E275-6743-4E14-9A9F-4946DA0C1AF8}" dt="2022-11-03T04:20:24.749" v="4095" actId="1035"/>
          <ac:grpSpMkLst>
            <pc:docMk/>
            <pc:sldMk cId="3975501860" sldId="1162"/>
            <ac:grpSpMk id="68" creationId="{14F8E3C7-4C91-65D8-788D-B0E71C99749F}"/>
          </ac:grpSpMkLst>
        </pc:grpChg>
        <pc:grpChg chg="add mod topLvl">
          <ac:chgData name="Alistair J. Adcroft" userId="ba2b78c0-6879-409f-bffa-630d326be27f" providerId="ADAL" clId="{AB99E275-6743-4E14-9A9F-4946DA0C1AF8}" dt="2022-11-03T04:20:24.749" v="4095" actId="1035"/>
          <ac:grpSpMkLst>
            <pc:docMk/>
            <pc:sldMk cId="3975501860" sldId="1162"/>
            <ac:grpSpMk id="79" creationId="{FA185B0C-7863-2B53-73B9-332EC76AE47F}"/>
          </ac:grpSpMkLst>
        </pc:grpChg>
        <pc:grpChg chg="add del mod">
          <ac:chgData name="Alistair J. Adcroft" userId="ba2b78c0-6879-409f-bffa-630d326be27f" providerId="ADAL" clId="{AB99E275-6743-4E14-9A9F-4946DA0C1AF8}" dt="2022-11-03T04:16:00.963" v="3934" actId="165"/>
          <ac:grpSpMkLst>
            <pc:docMk/>
            <pc:sldMk cId="3975501860" sldId="1162"/>
            <ac:grpSpMk id="84" creationId="{60FB72F7-DE9D-14D9-6129-BF01E6272235}"/>
          </ac:grpSpMkLst>
        </pc:grpChg>
        <pc:grpChg chg="add mod">
          <ac:chgData name="Alistair J. Adcroft" userId="ba2b78c0-6879-409f-bffa-630d326be27f" providerId="ADAL" clId="{AB99E275-6743-4E14-9A9F-4946DA0C1AF8}" dt="2022-11-03T04:20:24.749" v="4095" actId="1035"/>
          <ac:grpSpMkLst>
            <pc:docMk/>
            <pc:sldMk cId="3975501860" sldId="1162"/>
            <ac:grpSpMk id="85" creationId="{140AA6B7-AC1F-E990-455D-87BF9BCB712B}"/>
          </ac:grpSpMkLst>
        </pc:grpChg>
        <pc:grpChg chg="add del mod">
          <ac:chgData name="Alistair J. Adcroft" userId="ba2b78c0-6879-409f-bffa-630d326be27f" providerId="ADAL" clId="{AB99E275-6743-4E14-9A9F-4946DA0C1AF8}" dt="2022-11-03T04:17:21.811" v="3944" actId="165"/>
          <ac:grpSpMkLst>
            <pc:docMk/>
            <pc:sldMk cId="3975501860" sldId="1162"/>
            <ac:grpSpMk id="86" creationId="{6AB3D953-F9E6-17BD-2085-55204819B192}"/>
          </ac:grpSpMkLst>
        </pc:grpChg>
        <pc:picChg chg="add del mod ord">
          <ac:chgData name="Alistair J. Adcroft" userId="ba2b78c0-6879-409f-bffa-630d326be27f" providerId="ADAL" clId="{AB99E275-6743-4E14-9A9F-4946DA0C1AF8}" dt="2022-11-03T04:14:35.893" v="3929" actId="478"/>
          <ac:picMkLst>
            <pc:docMk/>
            <pc:sldMk cId="3975501860" sldId="1162"/>
            <ac:picMk id="3" creationId="{6702AF1E-B986-A1CC-97C1-A9F05A4E87E3}"/>
          </ac:picMkLst>
        </pc:picChg>
        <pc:cxnChg chg="add mod">
          <ac:chgData name="Alistair J. Adcroft" userId="ba2b78c0-6879-409f-bffa-630d326be27f" providerId="ADAL" clId="{AB99E275-6743-4E14-9A9F-4946DA0C1AF8}" dt="2022-11-03T04:16:00.963" v="3934" actId="165"/>
          <ac:cxnSpMkLst>
            <pc:docMk/>
            <pc:sldMk cId="3975501860" sldId="1162"/>
            <ac:cxnSpMk id="8" creationId="{8ADBD1BE-C41A-E645-9E5B-084D66D62E24}"/>
          </ac:cxnSpMkLst>
        </pc:cxnChg>
        <pc:cxnChg chg="add mod">
          <ac:chgData name="Alistair J. Adcroft" userId="ba2b78c0-6879-409f-bffa-630d326be27f" providerId="ADAL" clId="{AB99E275-6743-4E14-9A9F-4946DA0C1AF8}" dt="2022-11-03T04:16:00.963" v="3934" actId="165"/>
          <ac:cxnSpMkLst>
            <pc:docMk/>
            <pc:sldMk cId="3975501860" sldId="1162"/>
            <ac:cxnSpMk id="9" creationId="{2B626101-D6EC-171F-CEEB-A828D7CB5047}"/>
          </ac:cxnSpMkLst>
        </pc:cxnChg>
        <pc:cxnChg chg="add mod">
          <ac:chgData name="Alistair J. Adcroft" userId="ba2b78c0-6879-409f-bffa-630d326be27f" providerId="ADAL" clId="{AB99E275-6743-4E14-9A9F-4946DA0C1AF8}" dt="2022-11-03T04:16:00.963" v="3934" actId="165"/>
          <ac:cxnSpMkLst>
            <pc:docMk/>
            <pc:sldMk cId="3975501860" sldId="1162"/>
            <ac:cxnSpMk id="12" creationId="{6FB4A296-EF29-B6B6-4BFF-1E86131B76C1}"/>
          </ac:cxnSpMkLst>
        </pc:cxnChg>
        <pc:cxnChg chg="add mod">
          <ac:chgData name="Alistair J. Adcroft" userId="ba2b78c0-6879-409f-bffa-630d326be27f" providerId="ADAL" clId="{AB99E275-6743-4E14-9A9F-4946DA0C1AF8}" dt="2022-11-03T04:16:00.963" v="3934" actId="165"/>
          <ac:cxnSpMkLst>
            <pc:docMk/>
            <pc:sldMk cId="3975501860" sldId="1162"/>
            <ac:cxnSpMk id="14" creationId="{F82A751F-C635-BFE5-DEF2-4709067EE3C4}"/>
          </ac:cxnSpMkLst>
        </pc:cxnChg>
        <pc:cxnChg chg="mod">
          <ac:chgData name="Alistair J. Adcroft" userId="ba2b78c0-6879-409f-bffa-630d326be27f" providerId="ADAL" clId="{AB99E275-6743-4E14-9A9F-4946DA0C1AF8}" dt="2022-11-03T04:16:00.963" v="3934" actId="165"/>
          <ac:cxnSpMkLst>
            <pc:docMk/>
            <pc:sldMk cId="3975501860" sldId="1162"/>
            <ac:cxnSpMk id="69" creationId="{D0749B53-36CF-1C8F-180E-55EFB49C9BD3}"/>
          </ac:cxnSpMkLst>
        </pc:cxnChg>
        <pc:cxnChg chg="mod">
          <ac:chgData name="Alistair J. Adcroft" userId="ba2b78c0-6879-409f-bffa-630d326be27f" providerId="ADAL" clId="{AB99E275-6743-4E14-9A9F-4946DA0C1AF8}" dt="2022-11-03T04:16:00.963" v="3934" actId="165"/>
          <ac:cxnSpMkLst>
            <pc:docMk/>
            <pc:sldMk cId="3975501860" sldId="1162"/>
            <ac:cxnSpMk id="70" creationId="{50B0D1CD-0F9F-3939-02E0-02B375BC2749}"/>
          </ac:cxnSpMkLst>
        </pc:cxnChg>
        <pc:cxnChg chg="mod">
          <ac:chgData name="Alistair J. Adcroft" userId="ba2b78c0-6879-409f-bffa-630d326be27f" providerId="ADAL" clId="{AB99E275-6743-4E14-9A9F-4946DA0C1AF8}" dt="2022-11-03T04:16:00.963" v="3934" actId="165"/>
          <ac:cxnSpMkLst>
            <pc:docMk/>
            <pc:sldMk cId="3975501860" sldId="1162"/>
            <ac:cxnSpMk id="71" creationId="{D660DE52-7F39-FB55-AA77-B7239C75AC94}"/>
          </ac:cxnSpMkLst>
        </pc:cxnChg>
        <pc:cxnChg chg="mod">
          <ac:chgData name="Alistair J. Adcroft" userId="ba2b78c0-6879-409f-bffa-630d326be27f" providerId="ADAL" clId="{AB99E275-6743-4E14-9A9F-4946DA0C1AF8}" dt="2022-11-03T04:16:00.963" v="3934" actId="165"/>
          <ac:cxnSpMkLst>
            <pc:docMk/>
            <pc:sldMk cId="3975501860" sldId="1162"/>
            <ac:cxnSpMk id="72" creationId="{2F7792B9-6B85-3BE7-0442-0EF2AD8310C2}"/>
          </ac:cxnSpMkLst>
        </pc:cxnChg>
        <pc:cxnChg chg="mod">
          <ac:chgData name="Alistair J. Adcroft" userId="ba2b78c0-6879-409f-bffa-630d326be27f" providerId="ADAL" clId="{AB99E275-6743-4E14-9A9F-4946DA0C1AF8}" dt="2022-11-03T04:16:00.963" v="3934" actId="165"/>
          <ac:cxnSpMkLst>
            <pc:docMk/>
            <pc:sldMk cId="3975501860" sldId="1162"/>
            <ac:cxnSpMk id="80" creationId="{C4DCEFD2-DD61-BFE6-C73D-0720EC68DA01}"/>
          </ac:cxnSpMkLst>
        </pc:cxnChg>
        <pc:cxnChg chg="mod">
          <ac:chgData name="Alistair J. Adcroft" userId="ba2b78c0-6879-409f-bffa-630d326be27f" providerId="ADAL" clId="{AB99E275-6743-4E14-9A9F-4946DA0C1AF8}" dt="2022-11-03T04:16:00.963" v="3934" actId="165"/>
          <ac:cxnSpMkLst>
            <pc:docMk/>
            <pc:sldMk cId="3975501860" sldId="1162"/>
            <ac:cxnSpMk id="81" creationId="{8EB6DBAE-9B08-4259-E844-4C10F36F64A4}"/>
          </ac:cxnSpMkLst>
        </pc:cxnChg>
        <pc:cxnChg chg="mod">
          <ac:chgData name="Alistair J. Adcroft" userId="ba2b78c0-6879-409f-bffa-630d326be27f" providerId="ADAL" clId="{AB99E275-6743-4E14-9A9F-4946DA0C1AF8}" dt="2022-11-03T04:16:00.963" v="3934" actId="165"/>
          <ac:cxnSpMkLst>
            <pc:docMk/>
            <pc:sldMk cId="3975501860" sldId="1162"/>
            <ac:cxnSpMk id="82" creationId="{CBA7442F-E07A-F70F-6991-1F388904F963}"/>
          </ac:cxnSpMkLst>
        </pc:cxnChg>
        <pc:cxnChg chg="mod">
          <ac:chgData name="Alistair J. Adcroft" userId="ba2b78c0-6879-409f-bffa-630d326be27f" providerId="ADAL" clId="{AB99E275-6743-4E14-9A9F-4946DA0C1AF8}" dt="2022-11-03T04:16:00.963" v="3934" actId="165"/>
          <ac:cxnSpMkLst>
            <pc:docMk/>
            <pc:sldMk cId="3975501860" sldId="1162"/>
            <ac:cxnSpMk id="83" creationId="{41C19D01-1090-3638-775F-F8A95B87256A}"/>
          </ac:cxnSpMkLst>
        </pc:cxnChg>
      </pc:sldChg>
      <pc:sldChg chg="addSp delSp modSp add mod ord delAnim modAnim">
        <pc:chgData name="Alistair J. Adcroft" userId="ba2b78c0-6879-409f-bffa-630d326be27f" providerId="ADAL" clId="{AB99E275-6743-4E14-9A9F-4946DA0C1AF8}" dt="2022-11-03T01:50:38.275" v="3287" actId="1076"/>
        <pc:sldMkLst>
          <pc:docMk/>
          <pc:sldMk cId="830118860" sldId="1163"/>
        </pc:sldMkLst>
        <pc:spChg chg="mod">
          <ac:chgData name="Alistair J. Adcroft" userId="ba2b78c0-6879-409f-bffa-630d326be27f" providerId="ADAL" clId="{AB99E275-6743-4E14-9A9F-4946DA0C1AF8}" dt="2022-11-03T01:49:44.118" v="3275" actId="313"/>
          <ac:spMkLst>
            <pc:docMk/>
            <pc:sldMk cId="830118860" sldId="1163"/>
            <ac:spMk id="2" creationId="{E05D2B9D-2139-C6B5-6A9E-8B743E04D6E4}"/>
          </ac:spMkLst>
        </pc:spChg>
        <pc:spChg chg="mod">
          <ac:chgData name="Alistair J. Adcroft" userId="ba2b78c0-6879-409f-bffa-630d326be27f" providerId="ADAL" clId="{AB99E275-6743-4E14-9A9F-4946DA0C1AF8}" dt="2022-11-03T01:50:38.275" v="3287" actId="1076"/>
          <ac:spMkLst>
            <pc:docMk/>
            <pc:sldMk cId="830118860" sldId="1163"/>
            <ac:spMk id="6" creationId="{F61DD564-522E-2490-7835-9E473F01FB3F}"/>
          </ac:spMkLst>
        </pc:spChg>
        <pc:spChg chg="add mod">
          <ac:chgData name="Alistair J. Adcroft" userId="ba2b78c0-6879-409f-bffa-630d326be27f" providerId="ADAL" clId="{AB99E275-6743-4E14-9A9F-4946DA0C1AF8}" dt="2022-11-03T01:50:35.307" v="3286" actId="1076"/>
          <ac:spMkLst>
            <pc:docMk/>
            <pc:sldMk cId="830118860" sldId="1163"/>
            <ac:spMk id="8" creationId="{2677F1D6-C193-853E-8FF4-DC2ABDC15EEE}"/>
          </ac:spMkLst>
        </pc:spChg>
        <pc:spChg chg="add mod">
          <ac:chgData name="Alistair J. Adcroft" userId="ba2b78c0-6879-409f-bffa-630d326be27f" providerId="ADAL" clId="{AB99E275-6743-4E14-9A9F-4946DA0C1AF8}" dt="2022-11-03T01:50:28.682" v="3285" actId="1076"/>
          <ac:spMkLst>
            <pc:docMk/>
            <pc:sldMk cId="830118860" sldId="1163"/>
            <ac:spMk id="10" creationId="{3A344B14-8FD5-7DC6-491D-07025DA9B7E4}"/>
          </ac:spMkLst>
        </pc:spChg>
        <pc:picChg chg="add del mod">
          <ac:chgData name="Alistair J. Adcroft" userId="ba2b78c0-6879-409f-bffa-630d326be27f" providerId="ADAL" clId="{AB99E275-6743-4E14-9A9F-4946DA0C1AF8}" dt="2022-11-03T01:46:05.369" v="3138" actId="478"/>
          <ac:picMkLst>
            <pc:docMk/>
            <pc:sldMk cId="830118860" sldId="1163"/>
            <ac:picMk id="3" creationId="{79BB71A5-40E8-75F2-6E6E-FD99E3446AFD}"/>
          </ac:picMkLst>
        </pc:picChg>
        <pc:picChg chg="add mod">
          <ac:chgData name="Alistair J. Adcroft" userId="ba2b78c0-6879-409f-bffa-630d326be27f" providerId="ADAL" clId="{AB99E275-6743-4E14-9A9F-4946DA0C1AF8}" dt="2022-11-03T01:50:08.036" v="3281" actId="14100"/>
          <ac:picMkLst>
            <pc:docMk/>
            <pc:sldMk cId="830118860" sldId="1163"/>
            <ac:picMk id="7" creationId="{471CAC8E-EC56-A714-868C-E6DFEFC7ADDC}"/>
          </ac:picMkLst>
        </pc:picChg>
        <pc:picChg chg="add mod">
          <ac:chgData name="Alistair J. Adcroft" userId="ba2b78c0-6879-409f-bffa-630d326be27f" providerId="ADAL" clId="{AB99E275-6743-4E14-9A9F-4946DA0C1AF8}" dt="2022-11-03T01:50:23.889" v="3284" actId="1076"/>
          <ac:picMkLst>
            <pc:docMk/>
            <pc:sldMk cId="830118860" sldId="1163"/>
            <ac:picMk id="9" creationId="{EEE761AB-7310-9EC9-2BE5-5AD16E6F308C}"/>
          </ac:picMkLst>
        </pc:picChg>
      </pc:sldChg>
      <pc:sldChg chg="add mod ord modShow">
        <pc:chgData name="Alistair J. Adcroft" userId="ba2b78c0-6879-409f-bffa-630d326be27f" providerId="ADAL" clId="{AB99E275-6743-4E14-9A9F-4946DA0C1AF8}" dt="2022-11-03T01:40:51.253" v="3093"/>
        <pc:sldMkLst>
          <pc:docMk/>
          <pc:sldMk cId="84953391" sldId="1164"/>
        </pc:sldMkLst>
      </pc:sldChg>
      <pc:sldChg chg="new mod modShow">
        <pc:chgData name="Alistair J. Adcroft" userId="ba2b78c0-6879-409f-bffa-630d326be27f" providerId="ADAL" clId="{AB99E275-6743-4E14-9A9F-4946DA0C1AF8}" dt="2022-11-03T05:31:50.601" v="4169" actId="729"/>
        <pc:sldMkLst>
          <pc:docMk/>
          <pc:sldMk cId="230208208" sldId="1165"/>
        </pc:sldMkLst>
      </pc:sldChg>
      <pc:sldChg chg="addSp delSp modSp new mod modClrScheme chgLayout">
        <pc:chgData name="Alistair J. Adcroft" userId="ba2b78c0-6879-409f-bffa-630d326be27f" providerId="ADAL" clId="{AB99E275-6743-4E14-9A9F-4946DA0C1AF8}" dt="2022-11-03T05:49:30.849" v="4444" actId="20577"/>
        <pc:sldMkLst>
          <pc:docMk/>
          <pc:sldMk cId="3069562458" sldId="1166"/>
        </pc:sldMkLst>
        <pc:spChg chg="del mod ord">
          <ac:chgData name="Alistair J. Adcroft" userId="ba2b78c0-6879-409f-bffa-630d326be27f" providerId="ADAL" clId="{AB99E275-6743-4E14-9A9F-4946DA0C1AF8}" dt="2022-11-03T05:43:20.853" v="4257" actId="700"/>
          <ac:spMkLst>
            <pc:docMk/>
            <pc:sldMk cId="3069562458" sldId="1166"/>
            <ac:spMk id="2" creationId="{BAA84EFC-DE27-6D93-C598-F1932F6EEF7E}"/>
          </ac:spMkLst>
        </pc:spChg>
        <pc:spChg chg="mod ord">
          <ac:chgData name="Alistair J. Adcroft" userId="ba2b78c0-6879-409f-bffa-630d326be27f" providerId="ADAL" clId="{AB99E275-6743-4E14-9A9F-4946DA0C1AF8}" dt="2022-11-03T05:43:20.853" v="4257" actId="700"/>
          <ac:spMkLst>
            <pc:docMk/>
            <pc:sldMk cId="3069562458" sldId="1166"/>
            <ac:spMk id="3" creationId="{392783D0-E269-C572-8A18-7CC29B5A7B20}"/>
          </ac:spMkLst>
        </pc:spChg>
        <pc:spChg chg="mod ord">
          <ac:chgData name="Alistair J. Adcroft" userId="ba2b78c0-6879-409f-bffa-630d326be27f" providerId="ADAL" clId="{AB99E275-6743-4E14-9A9F-4946DA0C1AF8}" dt="2022-11-03T05:43:20.853" v="4257" actId="700"/>
          <ac:spMkLst>
            <pc:docMk/>
            <pc:sldMk cId="3069562458" sldId="1166"/>
            <ac:spMk id="4" creationId="{5435AA4D-C92A-6CEE-1C9C-8A2C1A3DFC1A}"/>
          </ac:spMkLst>
        </pc:spChg>
        <pc:spChg chg="del mod ord">
          <ac:chgData name="Alistair J. Adcroft" userId="ba2b78c0-6879-409f-bffa-630d326be27f" providerId="ADAL" clId="{AB99E275-6743-4E14-9A9F-4946DA0C1AF8}" dt="2022-11-03T05:43:20.853" v="4257" actId="700"/>
          <ac:spMkLst>
            <pc:docMk/>
            <pc:sldMk cId="3069562458" sldId="1166"/>
            <ac:spMk id="5" creationId="{A8D2B6DB-8C1E-9225-3640-652155A32075}"/>
          </ac:spMkLst>
        </pc:spChg>
        <pc:spChg chg="add del">
          <ac:chgData name="Alistair J. Adcroft" userId="ba2b78c0-6879-409f-bffa-630d326be27f" providerId="ADAL" clId="{AB99E275-6743-4E14-9A9F-4946DA0C1AF8}" dt="2022-11-03T05:42:58.234" v="4252"/>
          <ac:spMkLst>
            <pc:docMk/>
            <pc:sldMk cId="3069562458" sldId="1166"/>
            <ac:spMk id="6" creationId="{FBF57922-7818-668C-9930-B562FA212297}"/>
          </ac:spMkLst>
        </pc:spChg>
        <pc:spChg chg="add mod ord">
          <ac:chgData name="Alistair J. Adcroft" userId="ba2b78c0-6879-409f-bffa-630d326be27f" providerId="ADAL" clId="{AB99E275-6743-4E14-9A9F-4946DA0C1AF8}" dt="2022-11-03T05:44:02.507" v="4315" actId="20577"/>
          <ac:spMkLst>
            <pc:docMk/>
            <pc:sldMk cId="3069562458" sldId="1166"/>
            <ac:spMk id="8" creationId="{0B8D4E06-9C7D-6117-F870-6F0C57A632AB}"/>
          </ac:spMkLst>
        </pc:spChg>
        <pc:spChg chg="add mod ord">
          <ac:chgData name="Alistair J. Adcroft" userId="ba2b78c0-6879-409f-bffa-630d326be27f" providerId="ADAL" clId="{AB99E275-6743-4E14-9A9F-4946DA0C1AF8}" dt="2022-11-03T05:49:30.849" v="4444" actId="20577"/>
          <ac:spMkLst>
            <pc:docMk/>
            <pc:sldMk cId="3069562458" sldId="1166"/>
            <ac:spMk id="9" creationId="{9DA7F263-290A-F8CD-A9FA-8BB9145F488E}"/>
          </ac:spMkLst>
        </pc:spChg>
        <pc:spChg chg="add mod">
          <ac:chgData name="Alistair J. Adcroft" userId="ba2b78c0-6879-409f-bffa-630d326be27f" providerId="ADAL" clId="{AB99E275-6743-4E14-9A9F-4946DA0C1AF8}" dt="2022-11-03T05:46:48.739" v="4429" actId="1076"/>
          <ac:spMkLst>
            <pc:docMk/>
            <pc:sldMk cId="3069562458" sldId="1166"/>
            <ac:spMk id="10" creationId="{0480F187-D66F-6A39-8035-A69803079A65}"/>
          </ac:spMkLst>
        </pc:spChg>
        <pc:spChg chg="add del">
          <ac:chgData name="Alistair J. Adcroft" userId="ba2b78c0-6879-409f-bffa-630d326be27f" providerId="ADAL" clId="{AB99E275-6743-4E14-9A9F-4946DA0C1AF8}" dt="2022-11-03T05:45:24.622" v="4323"/>
          <ac:spMkLst>
            <pc:docMk/>
            <pc:sldMk cId="3069562458" sldId="1166"/>
            <ac:spMk id="11" creationId="{90E156CC-47D0-666C-B8CA-CD752AC45873}"/>
          </ac:spMkLst>
        </pc:spChg>
        <pc:picChg chg="add mod">
          <ac:chgData name="Alistair J. Adcroft" userId="ba2b78c0-6879-409f-bffa-630d326be27f" providerId="ADAL" clId="{AB99E275-6743-4E14-9A9F-4946DA0C1AF8}" dt="2022-11-03T05:47:19.826" v="4440" actId="1035"/>
          <ac:picMkLst>
            <pc:docMk/>
            <pc:sldMk cId="3069562458" sldId="1166"/>
            <ac:picMk id="7" creationId="{29E5A70F-AB6F-6F8D-E2D9-A8A469906687}"/>
          </ac:picMkLst>
        </pc:picChg>
        <pc:picChg chg="add mod">
          <ac:chgData name="Alistair J. Adcroft" userId="ba2b78c0-6879-409f-bffa-630d326be27f" providerId="ADAL" clId="{AB99E275-6743-4E14-9A9F-4946DA0C1AF8}" dt="2022-11-03T05:47:17.525" v="4438" actId="1035"/>
          <ac:picMkLst>
            <pc:docMk/>
            <pc:sldMk cId="3069562458" sldId="1166"/>
            <ac:picMk id="12" creationId="{E752C15A-10CD-1ACE-63D2-01F568F64C67}"/>
          </ac:picMkLst>
        </pc:picChg>
      </pc:sldChg>
      <pc:sldMasterChg chg="addSp modSp mod">
        <pc:chgData name="Alistair J. Adcroft" userId="ba2b78c0-6879-409f-bffa-630d326be27f" providerId="ADAL" clId="{AB99E275-6743-4E14-9A9F-4946DA0C1AF8}" dt="2022-11-02T15:10:01.393" v="949" actId="1076"/>
        <pc:sldMasterMkLst>
          <pc:docMk/>
          <pc:sldMasterMk cId="2784644122" sldId="2147483660"/>
        </pc:sldMasterMkLst>
        <pc:picChg chg="add mod">
          <ac:chgData name="Alistair J. Adcroft" userId="ba2b78c0-6879-409f-bffa-630d326be27f" providerId="ADAL" clId="{AB99E275-6743-4E14-9A9F-4946DA0C1AF8}" dt="2022-11-02T15:07:16.885" v="942" actId="1036"/>
          <ac:picMkLst>
            <pc:docMk/>
            <pc:sldMasterMk cId="2784644122" sldId="2147483660"/>
            <ac:picMk id="2" creationId="{F06D4F56-970D-257F-4AE5-C9F77D67F279}"/>
          </ac:picMkLst>
        </pc:picChg>
        <pc:picChg chg="add mod">
          <ac:chgData name="Alistair J. Adcroft" userId="ba2b78c0-6879-409f-bffa-630d326be27f" providerId="ADAL" clId="{AB99E275-6743-4E14-9A9F-4946DA0C1AF8}" dt="2022-11-02T15:09:47.650" v="947" actId="1076"/>
          <ac:picMkLst>
            <pc:docMk/>
            <pc:sldMasterMk cId="2784644122" sldId="2147483660"/>
            <ac:picMk id="3" creationId="{50464BFF-C25D-5169-85E8-CE60AD6B8698}"/>
          </ac:picMkLst>
        </pc:picChg>
        <pc:picChg chg="add mod">
          <ac:chgData name="Alistair J. Adcroft" userId="ba2b78c0-6879-409f-bffa-630d326be27f" providerId="ADAL" clId="{AB99E275-6743-4E14-9A9F-4946DA0C1AF8}" dt="2022-11-02T15:10:01.393" v="949" actId="1076"/>
          <ac:picMkLst>
            <pc:docMk/>
            <pc:sldMasterMk cId="2784644122" sldId="2147483660"/>
            <ac:picMk id="9" creationId="{518D01B7-5EAD-FC75-8CD2-2581064D6029}"/>
          </ac:picMkLst>
        </pc:picChg>
      </pc:sldMasterChg>
      <pc:sldMasterChg chg="addSp delSp modSp mod">
        <pc:chgData name="Alistair J. Adcroft" userId="ba2b78c0-6879-409f-bffa-630d326be27f" providerId="ADAL" clId="{AB99E275-6743-4E14-9A9F-4946DA0C1AF8}" dt="2022-11-02T15:08:47.650" v="944" actId="478"/>
        <pc:sldMasterMkLst>
          <pc:docMk/>
          <pc:sldMasterMk cId="122226657" sldId="2147483662"/>
        </pc:sldMasterMkLst>
        <pc:spChg chg="mod">
          <ac:chgData name="Alistair J. Adcroft" userId="ba2b78c0-6879-409f-bffa-630d326be27f" providerId="ADAL" clId="{AB99E275-6743-4E14-9A9F-4946DA0C1AF8}" dt="2022-11-02T15:05:07.502" v="930" actId="122"/>
          <ac:spMkLst>
            <pc:docMk/>
            <pc:sldMasterMk cId="122226657" sldId="2147483662"/>
            <ac:spMk id="8" creationId="{00000000-0000-0000-0000-000000000000}"/>
          </ac:spMkLst>
        </pc:spChg>
        <pc:picChg chg="add mod">
          <ac:chgData name="Alistair J. Adcroft" userId="ba2b78c0-6879-409f-bffa-630d326be27f" providerId="ADAL" clId="{AB99E275-6743-4E14-9A9F-4946DA0C1AF8}" dt="2022-11-02T15:05:17.489" v="936" actId="1036"/>
          <ac:picMkLst>
            <pc:docMk/>
            <pc:sldMasterMk cId="122226657" sldId="2147483662"/>
            <ac:picMk id="9" creationId="{6C0D6F8D-2A61-44A4-475A-6E1BDEEBABC1}"/>
          </ac:picMkLst>
        </pc:picChg>
        <pc:picChg chg="mod">
          <ac:chgData name="Alistair J. Adcroft" userId="ba2b78c0-6879-409f-bffa-630d326be27f" providerId="ADAL" clId="{AB99E275-6743-4E14-9A9F-4946DA0C1AF8}" dt="2022-11-02T15:04:40.507" v="925" actId="14100"/>
          <ac:picMkLst>
            <pc:docMk/>
            <pc:sldMasterMk cId="122226657" sldId="2147483662"/>
            <ac:picMk id="15" creationId="{00000000-0000-0000-0000-000000000000}"/>
          </ac:picMkLst>
        </pc:picChg>
        <pc:picChg chg="add del mod">
          <ac:chgData name="Alistair J. Adcroft" userId="ba2b78c0-6879-409f-bffa-630d326be27f" providerId="ADAL" clId="{AB99E275-6743-4E14-9A9F-4946DA0C1AF8}" dt="2022-11-02T15:08:47.650" v="944" actId="478"/>
          <ac:picMkLst>
            <pc:docMk/>
            <pc:sldMasterMk cId="122226657" sldId="2147483662"/>
            <ac:picMk id="16" creationId="{76596B50-214C-F628-A55C-45A581C571B6}"/>
          </ac:picMkLst>
        </pc:picChg>
      </pc:sldMasterChg>
    </pc:docChg>
  </pc:docChgLst>
  <pc:docChgLst>
    <pc:chgData name="Alistair J. Adcroft" userId="ba2b78c0-6879-409f-bffa-630d326be27f" providerId="ADAL" clId="{A9B86D61-6116-4877-B556-CD16310B7A8A}"/>
    <pc:docChg chg="undo redo custSel addSld delSld modSld sldOrd">
      <pc:chgData name="Alistair J. Adcroft" userId="ba2b78c0-6879-409f-bffa-630d326be27f" providerId="ADAL" clId="{A9B86D61-6116-4877-B556-CD16310B7A8A}" dt="2022-10-31T20:23:29.183" v="5450" actId="20577"/>
      <pc:docMkLst>
        <pc:docMk/>
      </pc:docMkLst>
      <pc:sldChg chg="modSp mod">
        <pc:chgData name="Alistair J. Adcroft" userId="ba2b78c0-6879-409f-bffa-630d326be27f" providerId="ADAL" clId="{A9B86D61-6116-4877-B556-CD16310B7A8A}" dt="2022-10-31T20:23:29.183" v="5450" actId="20577"/>
        <pc:sldMkLst>
          <pc:docMk/>
          <pc:sldMk cId="296730360" sldId="256"/>
        </pc:sldMkLst>
        <pc:spChg chg="mod">
          <ac:chgData name="Alistair J. Adcroft" userId="ba2b78c0-6879-409f-bffa-630d326be27f" providerId="ADAL" clId="{A9B86D61-6116-4877-B556-CD16310B7A8A}" dt="2022-10-31T20:20:00.379" v="5274" actId="27636"/>
          <ac:spMkLst>
            <pc:docMk/>
            <pc:sldMk cId="296730360" sldId="256"/>
            <ac:spMk id="2" creationId="{09D2771A-CC65-E11B-9F55-0E413EBF7D4C}"/>
          </ac:spMkLst>
        </pc:spChg>
        <pc:spChg chg="mod">
          <ac:chgData name="Alistair J. Adcroft" userId="ba2b78c0-6879-409f-bffa-630d326be27f" providerId="ADAL" clId="{A9B86D61-6116-4877-B556-CD16310B7A8A}" dt="2022-10-31T20:23:29.183" v="5450" actId="20577"/>
          <ac:spMkLst>
            <pc:docMk/>
            <pc:sldMk cId="296730360" sldId="256"/>
            <ac:spMk id="3" creationId="{1CA7CD25-34DC-24AF-03B1-5B63E0CB78A4}"/>
          </ac:spMkLst>
        </pc:spChg>
      </pc:sldChg>
      <pc:sldChg chg="del">
        <pc:chgData name="Alistair J. Adcroft" userId="ba2b78c0-6879-409f-bffa-630d326be27f" providerId="ADAL" clId="{A9B86D61-6116-4877-B556-CD16310B7A8A}" dt="2022-10-31T19:55:08.994" v="4673" actId="47"/>
        <pc:sldMkLst>
          <pc:docMk/>
          <pc:sldMk cId="3029941886" sldId="257"/>
        </pc:sldMkLst>
      </pc:sldChg>
      <pc:sldChg chg="addSp delSp modSp mod">
        <pc:chgData name="Alistair J. Adcroft" userId="ba2b78c0-6879-409f-bffa-630d326be27f" providerId="ADAL" clId="{A9B86D61-6116-4877-B556-CD16310B7A8A}" dt="2022-10-31T16:23:21.884" v="1712" actId="1076"/>
        <pc:sldMkLst>
          <pc:docMk/>
          <pc:sldMk cId="995426542" sldId="258"/>
        </pc:sldMkLst>
        <pc:spChg chg="mod">
          <ac:chgData name="Alistair J. Adcroft" userId="ba2b78c0-6879-409f-bffa-630d326be27f" providerId="ADAL" clId="{A9B86D61-6116-4877-B556-CD16310B7A8A}" dt="2022-10-31T14:32:14.164" v="1309" actId="20577"/>
          <ac:spMkLst>
            <pc:docMk/>
            <pc:sldMk cId="995426542" sldId="258"/>
            <ac:spMk id="2" creationId="{EF71F994-4CE1-D670-BD9B-534EC3CACCAD}"/>
          </ac:spMkLst>
        </pc:spChg>
        <pc:spChg chg="mod">
          <ac:chgData name="Alistair J. Adcroft" userId="ba2b78c0-6879-409f-bffa-630d326be27f" providerId="ADAL" clId="{A9B86D61-6116-4877-B556-CD16310B7A8A}" dt="2022-10-31T14:33:04.551" v="1335" actId="313"/>
          <ac:spMkLst>
            <pc:docMk/>
            <pc:sldMk cId="995426542" sldId="258"/>
            <ac:spMk id="3" creationId="{1052AC79-1F7D-EFC2-A7AC-E783BBF84D63}"/>
          </ac:spMkLst>
        </pc:spChg>
        <pc:spChg chg="add mod topLvl">
          <ac:chgData name="Alistair J. Adcroft" userId="ba2b78c0-6879-409f-bffa-630d326be27f" providerId="ADAL" clId="{A9B86D61-6116-4877-B556-CD16310B7A8A}" dt="2022-10-31T13:21:12.195" v="243" actId="164"/>
          <ac:spMkLst>
            <pc:docMk/>
            <pc:sldMk cId="995426542" sldId="258"/>
            <ac:spMk id="8" creationId="{8A5DEEEE-00CD-1A25-FEB5-C2FDF588AFC3}"/>
          </ac:spMkLst>
        </pc:spChg>
        <pc:spChg chg="add mod ord topLvl">
          <ac:chgData name="Alistair J. Adcroft" userId="ba2b78c0-6879-409f-bffa-630d326be27f" providerId="ADAL" clId="{A9B86D61-6116-4877-B556-CD16310B7A8A}" dt="2022-10-31T13:31:02.800" v="339" actId="1076"/>
          <ac:spMkLst>
            <pc:docMk/>
            <pc:sldMk cId="995426542" sldId="258"/>
            <ac:spMk id="15" creationId="{DEEA3F61-F0E9-9834-917E-1FCA2A92ED9A}"/>
          </ac:spMkLst>
        </pc:spChg>
        <pc:spChg chg="add mod topLvl">
          <ac:chgData name="Alistair J. Adcroft" userId="ba2b78c0-6879-409f-bffa-630d326be27f" providerId="ADAL" clId="{A9B86D61-6116-4877-B556-CD16310B7A8A}" dt="2022-10-31T13:29:54.865" v="327" actId="164"/>
          <ac:spMkLst>
            <pc:docMk/>
            <pc:sldMk cId="995426542" sldId="258"/>
            <ac:spMk id="16" creationId="{C915FA23-8148-56C0-B35A-871B4EB355FB}"/>
          </ac:spMkLst>
        </pc:spChg>
        <pc:spChg chg="add mod topLvl">
          <ac:chgData name="Alistair J. Adcroft" userId="ba2b78c0-6879-409f-bffa-630d326be27f" providerId="ADAL" clId="{A9B86D61-6116-4877-B556-CD16310B7A8A}" dt="2022-10-31T13:29:54.865" v="327" actId="164"/>
          <ac:spMkLst>
            <pc:docMk/>
            <pc:sldMk cId="995426542" sldId="258"/>
            <ac:spMk id="17" creationId="{68E3A28D-AC82-4067-794F-148C666FE3DF}"/>
          </ac:spMkLst>
        </pc:spChg>
        <pc:spChg chg="add mod topLvl">
          <ac:chgData name="Alistair J. Adcroft" userId="ba2b78c0-6879-409f-bffa-630d326be27f" providerId="ADAL" clId="{A9B86D61-6116-4877-B556-CD16310B7A8A}" dt="2022-10-31T13:29:54.865" v="327" actId="164"/>
          <ac:spMkLst>
            <pc:docMk/>
            <pc:sldMk cId="995426542" sldId="258"/>
            <ac:spMk id="18" creationId="{D9AFA62E-8422-546D-59F9-3B9E4B31502D}"/>
          </ac:spMkLst>
        </pc:spChg>
        <pc:spChg chg="add mod topLvl">
          <ac:chgData name="Alistair J. Adcroft" userId="ba2b78c0-6879-409f-bffa-630d326be27f" providerId="ADAL" clId="{A9B86D61-6116-4877-B556-CD16310B7A8A}" dt="2022-10-31T13:29:54.865" v="327" actId="164"/>
          <ac:spMkLst>
            <pc:docMk/>
            <pc:sldMk cId="995426542" sldId="258"/>
            <ac:spMk id="19" creationId="{1F3D4331-9A81-C519-801D-BACBD41AD1FC}"/>
          </ac:spMkLst>
        </pc:spChg>
        <pc:spChg chg="mod">
          <ac:chgData name="Alistair J. Adcroft" userId="ba2b78c0-6879-409f-bffa-630d326be27f" providerId="ADAL" clId="{A9B86D61-6116-4877-B556-CD16310B7A8A}" dt="2022-10-31T13:33:39.572" v="368"/>
          <ac:spMkLst>
            <pc:docMk/>
            <pc:sldMk cId="995426542" sldId="258"/>
            <ac:spMk id="30" creationId="{8B07FCCA-3E43-FC2A-682C-24628D0504F6}"/>
          </ac:spMkLst>
        </pc:spChg>
        <pc:spChg chg="mod">
          <ac:chgData name="Alistair J. Adcroft" userId="ba2b78c0-6879-409f-bffa-630d326be27f" providerId="ADAL" clId="{A9B86D61-6116-4877-B556-CD16310B7A8A}" dt="2022-10-31T13:33:39.572" v="368"/>
          <ac:spMkLst>
            <pc:docMk/>
            <pc:sldMk cId="995426542" sldId="258"/>
            <ac:spMk id="31" creationId="{6F9CEA1D-3C58-65B7-F1D5-8B92CE3CB6D5}"/>
          </ac:spMkLst>
        </pc:spChg>
        <pc:spChg chg="mod">
          <ac:chgData name="Alistair J. Adcroft" userId="ba2b78c0-6879-409f-bffa-630d326be27f" providerId="ADAL" clId="{A9B86D61-6116-4877-B556-CD16310B7A8A}" dt="2022-10-31T13:33:39.572" v="368"/>
          <ac:spMkLst>
            <pc:docMk/>
            <pc:sldMk cId="995426542" sldId="258"/>
            <ac:spMk id="32" creationId="{13BDA469-0963-2675-5A34-45CF0ED79DC5}"/>
          </ac:spMkLst>
        </pc:spChg>
        <pc:spChg chg="mod">
          <ac:chgData name="Alistair J. Adcroft" userId="ba2b78c0-6879-409f-bffa-630d326be27f" providerId="ADAL" clId="{A9B86D61-6116-4877-B556-CD16310B7A8A}" dt="2022-10-31T13:33:39.572" v="368"/>
          <ac:spMkLst>
            <pc:docMk/>
            <pc:sldMk cId="995426542" sldId="258"/>
            <ac:spMk id="33" creationId="{458F8252-667D-3016-1760-FA9AD4386C2D}"/>
          </ac:spMkLst>
        </pc:spChg>
        <pc:spChg chg="mod">
          <ac:chgData name="Alistair J. Adcroft" userId="ba2b78c0-6879-409f-bffa-630d326be27f" providerId="ADAL" clId="{A9B86D61-6116-4877-B556-CD16310B7A8A}" dt="2022-10-31T13:33:39.572" v="368"/>
          <ac:spMkLst>
            <pc:docMk/>
            <pc:sldMk cId="995426542" sldId="258"/>
            <ac:spMk id="34" creationId="{216785BF-E8DB-8444-A290-506002934BD0}"/>
          </ac:spMkLst>
        </pc:spChg>
        <pc:spChg chg="add del mod">
          <ac:chgData name="Alistair J. Adcroft" userId="ba2b78c0-6879-409f-bffa-630d326be27f" providerId="ADAL" clId="{A9B86D61-6116-4877-B556-CD16310B7A8A}" dt="2022-10-31T13:35:51.475" v="392" actId="478"/>
          <ac:spMkLst>
            <pc:docMk/>
            <pc:sldMk cId="995426542" sldId="258"/>
            <ac:spMk id="35" creationId="{381B5ABE-46B7-1EB2-1715-430DC892A7D0}"/>
          </ac:spMkLst>
        </pc:spChg>
        <pc:spChg chg="add del mod">
          <ac:chgData name="Alistair J. Adcroft" userId="ba2b78c0-6879-409f-bffa-630d326be27f" providerId="ADAL" clId="{A9B86D61-6116-4877-B556-CD16310B7A8A}" dt="2022-10-31T13:39:08.586" v="420" actId="478"/>
          <ac:spMkLst>
            <pc:docMk/>
            <pc:sldMk cId="995426542" sldId="258"/>
            <ac:spMk id="48" creationId="{71E4670D-1CE7-BC29-A2C6-5CF407DFBC5F}"/>
          </ac:spMkLst>
        </pc:spChg>
        <pc:spChg chg="add mod topLvl">
          <ac:chgData name="Alistair J. Adcroft" userId="ba2b78c0-6879-409f-bffa-630d326be27f" providerId="ADAL" clId="{A9B86D61-6116-4877-B556-CD16310B7A8A}" dt="2022-10-31T13:43:50.504" v="458" actId="164"/>
          <ac:spMkLst>
            <pc:docMk/>
            <pc:sldMk cId="995426542" sldId="258"/>
            <ac:spMk id="54" creationId="{81B9D2F2-D60A-5A27-D72C-F99A3A506B65}"/>
          </ac:spMkLst>
        </pc:spChg>
        <pc:spChg chg="add del mod">
          <ac:chgData name="Alistair J. Adcroft" userId="ba2b78c0-6879-409f-bffa-630d326be27f" providerId="ADAL" clId="{A9B86D61-6116-4877-B556-CD16310B7A8A}" dt="2022-10-31T13:40:26.193" v="426" actId="478"/>
          <ac:spMkLst>
            <pc:docMk/>
            <pc:sldMk cId="995426542" sldId="258"/>
            <ac:spMk id="57" creationId="{C22AFF07-1BCC-0E58-5BFF-5A5DA5CE6F02}"/>
          </ac:spMkLst>
        </pc:spChg>
        <pc:spChg chg="add mod topLvl">
          <ac:chgData name="Alistair J. Adcroft" userId="ba2b78c0-6879-409f-bffa-630d326be27f" providerId="ADAL" clId="{A9B86D61-6116-4877-B556-CD16310B7A8A}" dt="2022-10-31T13:42:51.832" v="452" actId="207"/>
          <ac:spMkLst>
            <pc:docMk/>
            <pc:sldMk cId="995426542" sldId="258"/>
            <ac:spMk id="59" creationId="{36510355-DAF9-B511-E8AA-124F18BF70F8}"/>
          </ac:spMkLst>
        </pc:spChg>
        <pc:spChg chg="add mod topLvl">
          <ac:chgData name="Alistair J. Adcroft" userId="ba2b78c0-6879-409f-bffa-630d326be27f" providerId="ADAL" clId="{A9B86D61-6116-4877-B556-CD16310B7A8A}" dt="2022-10-31T13:42:51.832" v="452" actId="207"/>
          <ac:spMkLst>
            <pc:docMk/>
            <pc:sldMk cId="995426542" sldId="258"/>
            <ac:spMk id="61" creationId="{4691E9D3-590C-26C2-D3BC-6A9A1CDC4C6E}"/>
          </ac:spMkLst>
        </pc:spChg>
        <pc:spChg chg="mod topLvl">
          <ac:chgData name="Alistair J. Adcroft" userId="ba2b78c0-6879-409f-bffa-630d326be27f" providerId="ADAL" clId="{A9B86D61-6116-4877-B556-CD16310B7A8A}" dt="2022-10-31T13:50:41.564" v="544" actId="165"/>
          <ac:spMkLst>
            <pc:docMk/>
            <pc:sldMk cId="995426542" sldId="258"/>
            <ac:spMk id="70" creationId="{1B409269-6BE0-0F06-D7E9-3B08B2525293}"/>
          </ac:spMkLst>
        </pc:spChg>
        <pc:spChg chg="mod">
          <ac:chgData name="Alistair J. Adcroft" userId="ba2b78c0-6879-409f-bffa-630d326be27f" providerId="ADAL" clId="{A9B86D61-6116-4877-B556-CD16310B7A8A}" dt="2022-10-31T13:50:41.564" v="544" actId="165"/>
          <ac:spMkLst>
            <pc:docMk/>
            <pc:sldMk cId="995426542" sldId="258"/>
            <ac:spMk id="72" creationId="{1686F983-DF2E-1D20-689C-488D77D5F0E8}"/>
          </ac:spMkLst>
        </pc:spChg>
        <pc:spChg chg="mod">
          <ac:chgData name="Alistair J. Adcroft" userId="ba2b78c0-6879-409f-bffa-630d326be27f" providerId="ADAL" clId="{A9B86D61-6116-4877-B556-CD16310B7A8A}" dt="2022-10-31T13:50:41.564" v="544" actId="165"/>
          <ac:spMkLst>
            <pc:docMk/>
            <pc:sldMk cId="995426542" sldId="258"/>
            <ac:spMk id="73" creationId="{F3153CEC-744D-AD03-684E-B248673B39F8}"/>
          </ac:spMkLst>
        </pc:spChg>
        <pc:spChg chg="mod">
          <ac:chgData name="Alistair J. Adcroft" userId="ba2b78c0-6879-409f-bffa-630d326be27f" providerId="ADAL" clId="{A9B86D61-6116-4877-B556-CD16310B7A8A}" dt="2022-10-31T13:46:08.001" v="488"/>
          <ac:spMkLst>
            <pc:docMk/>
            <pc:sldMk cId="995426542" sldId="258"/>
            <ac:spMk id="78" creationId="{2F141829-88D9-20B9-C161-53E26544BB22}"/>
          </ac:spMkLst>
        </pc:spChg>
        <pc:spChg chg="mod">
          <ac:chgData name="Alistair J. Adcroft" userId="ba2b78c0-6879-409f-bffa-630d326be27f" providerId="ADAL" clId="{A9B86D61-6116-4877-B556-CD16310B7A8A}" dt="2022-10-31T13:46:08.001" v="488"/>
          <ac:spMkLst>
            <pc:docMk/>
            <pc:sldMk cId="995426542" sldId="258"/>
            <ac:spMk id="80" creationId="{5B5982AD-1706-13F9-32B1-86029D834210}"/>
          </ac:spMkLst>
        </pc:spChg>
        <pc:spChg chg="mod">
          <ac:chgData name="Alistair J. Adcroft" userId="ba2b78c0-6879-409f-bffa-630d326be27f" providerId="ADAL" clId="{A9B86D61-6116-4877-B556-CD16310B7A8A}" dt="2022-10-31T13:46:08.001" v="488"/>
          <ac:spMkLst>
            <pc:docMk/>
            <pc:sldMk cId="995426542" sldId="258"/>
            <ac:spMk id="81" creationId="{C51ED839-27AD-6562-BB6F-B1D6B3630949}"/>
          </ac:spMkLst>
        </pc:spChg>
        <pc:spChg chg="mod">
          <ac:chgData name="Alistair J. Adcroft" userId="ba2b78c0-6879-409f-bffa-630d326be27f" providerId="ADAL" clId="{A9B86D61-6116-4877-B556-CD16310B7A8A}" dt="2022-10-31T13:53:37.071" v="563"/>
          <ac:spMkLst>
            <pc:docMk/>
            <pc:sldMk cId="995426542" sldId="258"/>
            <ac:spMk id="100" creationId="{313F6B37-58EA-2DB6-8017-2A778F295DFC}"/>
          </ac:spMkLst>
        </pc:spChg>
        <pc:spChg chg="mod">
          <ac:chgData name="Alistair J. Adcroft" userId="ba2b78c0-6879-409f-bffa-630d326be27f" providerId="ADAL" clId="{A9B86D61-6116-4877-B556-CD16310B7A8A}" dt="2022-10-31T13:53:37.071" v="563"/>
          <ac:spMkLst>
            <pc:docMk/>
            <pc:sldMk cId="995426542" sldId="258"/>
            <ac:spMk id="101" creationId="{FD112F49-F830-32E6-9AD9-84A9650C6DA1}"/>
          </ac:spMkLst>
        </pc:spChg>
        <pc:spChg chg="mod">
          <ac:chgData name="Alistair J. Adcroft" userId="ba2b78c0-6879-409f-bffa-630d326be27f" providerId="ADAL" clId="{A9B86D61-6116-4877-B556-CD16310B7A8A}" dt="2022-10-31T13:53:37.071" v="563"/>
          <ac:spMkLst>
            <pc:docMk/>
            <pc:sldMk cId="995426542" sldId="258"/>
            <ac:spMk id="102" creationId="{9598A041-1003-5092-D6E1-A477DF0151EE}"/>
          </ac:spMkLst>
        </pc:spChg>
        <pc:spChg chg="mod">
          <ac:chgData name="Alistair J. Adcroft" userId="ba2b78c0-6879-409f-bffa-630d326be27f" providerId="ADAL" clId="{A9B86D61-6116-4877-B556-CD16310B7A8A}" dt="2022-10-31T13:53:51.467" v="566"/>
          <ac:spMkLst>
            <pc:docMk/>
            <pc:sldMk cId="995426542" sldId="258"/>
            <ac:spMk id="104" creationId="{286A3AC5-E811-A6EE-479E-BCD698A183D1}"/>
          </ac:spMkLst>
        </pc:spChg>
        <pc:spChg chg="mod">
          <ac:chgData name="Alistair J. Adcroft" userId="ba2b78c0-6879-409f-bffa-630d326be27f" providerId="ADAL" clId="{A9B86D61-6116-4877-B556-CD16310B7A8A}" dt="2022-10-31T13:53:51.467" v="566"/>
          <ac:spMkLst>
            <pc:docMk/>
            <pc:sldMk cId="995426542" sldId="258"/>
            <ac:spMk id="105" creationId="{D80CDAD8-852B-DA87-C9E3-DA5AE1A509E1}"/>
          </ac:spMkLst>
        </pc:spChg>
        <pc:spChg chg="mod">
          <ac:chgData name="Alistair J. Adcroft" userId="ba2b78c0-6879-409f-bffa-630d326be27f" providerId="ADAL" clId="{A9B86D61-6116-4877-B556-CD16310B7A8A}" dt="2022-10-31T13:53:51.467" v="566"/>
          <ac:spMkLst>
            <pc:docMk/>
            <pc:sldMk cId="995426542" sldId="258"/>
            <ac:spMk id="106" creationId="{AFC90C29-EA5A-5252-0D78-F60B7489230E}"/>
          </ac:spMkLst>
        </pc:spChg>
        <pc:spChg chg="mod">
          <ac:chgData name="Alistair J. Adcroft" userId="ba2b78c0-6879-409f-bffa-630d326be27f" providerId="ADAL" clId="{A9B86D61-6116-4877-B556-CD16310B7A8A}" dt="2022-10-31T13:58:46.627" v="623"/>
          <ac:spMkLst>
            <pc:docMk/>
            <pc:sldMk cId="995426542" sldId="258"/>
            <ac:spMk id="113" creationId="{B0D160EC-0640-7497-1BC1-4AC1068FA6A2}"/>
          </ac:spMkLst>
        </pc:spChg>
        <pc:spChg chg="mod">
          <ac:chgData name="Alistair J. Adcroft" userId="ba2b78c0-6879-409f-bffa-630d326be27f" providerId="ADAL" clId="{A9B86D61-6116-4877-B556-CD16310B7A8A}" dt="2022-10-31T13:58:46.627" v="623"/>
          <ac:spMkLst>
            <pc:docMk/>
            <pc:sldMk cId="995426542" sldId="258"/>
            <ac:spMk id="114" creationId="{6E72BBB5-A129-068F-DC5B-612F9A917B29}"/>
          </ac:spMkLst>
        </pc:spChg>
        <pc:spChg chg="mod">
          <ac:chgData name="Alistair J. Adcroft" userId="ba2b78c0-6879-409f-bffa-630d326be27f" providerId="ADAL" clId="{A9B86D61-6116-4877-B556-CD16310B7A8A}" dt="2022-10-31T13:58:46.627" v="623"/>
          <ac:spMkLst>
            <pc:docMk/>
            <pc:sldMk cId="995426542" sldId="258"/>
            <ac:spMk id="115" creationId="{0FBC5875-EBB9-4C68-9B65-D61EA1100F5D}"/>
          </ac:spMkLst>
        </pc:spChg>
        <pc:spChg chg="mod">
          <ac:chgData name="Alistair J. Adcroft" userId="ba2b78c0-6879-409f-bffa-630d326be27f" providerId="ADAL" clId="{A9B86D61-6116-4877-B556-CD16310B7A8A}" dt="2022-10-31T14:00:39.006" v="646"/>
          <ac:spMkLst>
            <pc:docMk/>
            <pc:sldMk cId="995426542" sldId="258"/>
            <ac:spMk id="119" creationId="{31D74C25-A506-9FFE-9818-26EAF5B6FC01}"/>
          </ac:spMkLst>
        </pc:spChg>
        <pc:spChg chg="mod">
          <ac:chgData name="Alistair J. Adcroft" userId="ba2b78c0-6879-409f-bffa-630d326be27f" providerId="ADAL" clId="{A9B86D61-6116-4877-B556-CD16310B7A8A}" dt="2022-10-31T14:00:39.006" v="646"/>
          <ac:spMkLst>
            <pc:docMk/>
            <pc:sldMk cId="995426542" sldId="258"/>
            <ac:spMk id="121" creationId="{1EAC175E-E6DC-B2B9-5EF8-FDDD1E546015}"/>
          </ac:spMkLst>
        </pc:spChg>
        <pc:spChg chg="mod">
          <ac:chgData name="Alistair J. Adcroft" userId="ba2b78c0-6879-409f-bffa-630d326be27f" providerId="ADAL" clId="{A9B86D61-6116-4877-B556-CD16310B7A8A}" dt="2022-10-31T14:01:08.010" v="649" actId="208"/>
          <ac:spMkLst>
            <pc:docMk/>
            <pc:sldMk cId="995426542" sldId="258"/>
            <ac:spMk id="122" creationId="{720971C8-3587-E69D-7FE1-483DE6731E34}"/>
          </ac:spMkLst>
        </pc:spChg>
        <pc:spChg chg="mod">
          <ac:chgData name="Alistair J. Adcroft" userId="ba2b78c0-6879-409f-bffa-630d326be27f" providerId="ADAL" clId="{A9B86D61-6116-4877-B556-CD16310B7A8A}" dt="2022-10-31T14:02:50.221" v="662"/>
          <ac:spMkLst>
            <pc:docMk/>
            <pc:sldMk cId="995426542" sldId="258"/>
            <ac:spMk id="125" creationId="{F27DE4FE-6FF3-70DB-A0A9-E0DDA4CE7787}"/>
          </ac:spMkLst>
        </pc:spChg>
        <pc:spChg chg="mod">
          <ac:chgData name="Alistair J. Adcroft" userId="ba2b78c0-6879-409f-bffa-630d326be27f" providerId="ADAL" clId="{A9B86D61-6116-4877-B556-CD16310B7A8A}" dt="2022-10-31T14:02:50.221" v="662"/>
          <ac:spMkLst>
            <pc:docMk/>
            <pc:sldMk cId="995426542" sldId="258"/>
            <ac:spMk id="127" creationId="{6C02EDB0-7FAF-D95C-F082-D77F7FE0169F}"/>
          </ac:spMkLst>
        </pc:spChg>
        <pc:spChg chg="mod">
          <ac:chgData name="Alistair J. Adcroft" userId="ba2b78c0-6879-409f-bffa-630d326be27f" providerId="ADAL" clId="{A9B86D61-6116-4877-B556-CD16310B7A8A}" dt="2022-10-31T14:02:50.221" v="662"/>
          <ac:spMkLst>
            <pc:docMk/>
            <pc:sldMk cId="995426542" sldId="258"/>
            <ac:spMk id="128" creationId="{A86D31D3-3942-FC23-352A-586EC842D278}"/>
          </ac:spMkLst>
        </pc:spChg>
        <pc:spChg chg="mod">
          <ac:chgData name="Alistair J. Adcroft" userId="ba2b78c0-6879-409f-bffa-630d326be27f" providerId="ADAL" clId="{A9B86D61-6116-4877-B556-CD16310B7A8A}" dt="2022-10-31T14:04:15.719" v="682"/>
          <ac:spMkLst>
            <pc:docMk/>
            <pc:sldMk cId="995426542" sldId="258"/>
            <ac:spMk id="134" creationId="{9C4C2228-3350-2F42-BC75-C27E0A7FBF22}"/>
          </ac:spMkLst>
        </pc:spChg>
        <pc:spChg chg="mod">
          <ac:chgData name="Alistair J. Adcroft" userId="ba2b78c0-6879-409f-bffa-630d326be27f" providerId="ADAL" clId="{A9B86D61-6116-4877-B556-CD16310B7A8A}" dt="2022-10-31T14:04:15.719" v="682"/>
          <ac:spMkLst>
            <pc:docMk/>
            <pc:sldMk cId="995426542" sldId="258"/>
            <ac:spMk id="136" creationId="{7EA0E674-C241-6134-5E42-64E04B1ACA83}"/>
          </ac:spMkLst>
        </pc:spChg>
        <pc:spChg chg="mod">
          <ac:chgData name="Alistair J. Adcroft" userId="ba2b78c0-6879-409f-bffa-630d326be27f" providerId="ADAL" clId="{A9B86D61-6116-4877-B556-CD16310B7A8A}" dt="2022-10-31T14:04:15.719" v="682"/>
          <ac:spMkLst>
            <pc:docMk/>
            <pc:sldMk cId="995426542" sldId="258"/>
            <ac:spMk id="137" creationId="{E34FAB37-1EEB-564E-7E9F-92A0CD604C0A}"/>
          </ac:spMkLst>
        </pc:spChg>
        <pc:spChg chg="add mod">
          <ac:chgData name="Alistair J. Adcroft" userId="ba2b78c0-6879-409f-bffa-630d326be27f" providerId="ADAL" clId="{A9B86D61-6116-4877-B556-CD16310B7A8A}" dt="2022-10-31T14:33:17.694" v="1339" actId="1038"/>
          <ac:spMkLst>
            <pc:docMk/>
            <pc:sldMk cId="995426542" sldId="258"/>
            <ac:spMk id="148" creationId="{E17CF866-0DF6-F0F0-96A9-65AC5098BA95}"/>
          </ac:spMkLst>
        </pc:spChg>
        <pc:spChg chg="add mod">
          <ac:chgData name="Alistair J. Adcroft" userId="ba2b78c0-6879-409f-bffa-630d326be27f" providerId="ADAL" clId="{A9B86D61-6116-4877-B556-CD16310B7A8A}" dt="2022-10-31T14:22:42.136" v="1174" actId="164"/>
          <ac:spMkLst>
            <pc:docMk/>
            <pc:sldMk cId="995426542" sldId="258"/>
            <ac:spMk id="149" creationId="{2911B02B-E716-2016-0089-4C6F1DA5A027}"/>
          </ac:spMkLst>
        </pc:spChg>
        <pc:spChg chg="add mod">
          <ac:chgData name="Alistair J. Adcroft" userId="ba2b78c0-6879-409f-bffa-630d326be27f" providerId="ADAL" clId="{A9B86D61-6116-4877-B556-CD16310B7A8A}" dt="2022-10-31T14:22:42.136" v="1174" actId="164"/>
          <ac:spMkLst>
            <pc:docMk/>
            <pc:sldMk cId="995426542" sldId="258"/>
            <ac:spMk id="150" creationId="{6D065037-EBD2-618A-A839-91D20C8CCD2B}"/>
          </ac:spMkLst>
        </pc:spChg>
        <pc:spChg chg="add mod">
          <ac:chgData name="Alistair J. Adcroft" userId="ba2b78c0-6879-409f-bffa-630d326be27f" providerId="ADAL" clId="{A9B86D61-6116-4877-B556-CD16310B7A8A}" dt="2022-10-31T14:22:42.136" v="1174" actId="164"/>
          <ac:spMkLst>
            <pc:docMk/>
            <pc:sldMk cId="995426542" sldId="258"/>
            <ac:spMk id="151" creationId="{1C72A5F3-344B-9A4D-5106-09BDAE5C265B}"/>
          </ac:spMkLst>
        </pc:spChg>
        <pc:spChg chg="add mod">
          <ac:chgData name="Alistair J. Adcroft" userId="ba2b78c0-6879-409f-bffa-630d326be27f" providerId="ADAL" clId="{A9B86D61-6116-4877-B556-CD16310B7A8A}" dt="2022-10-31T14:22:42.136" v="1174" actId="164"/>
          <ac:spMkLst>
            <pc:docMk/>
            <pc:sldMk cId="995426542" sldId="258"/>
            <ac:spMk id="152" creationId="{C62D7387-7F85-22B9-8E48-55C6F41F0082}"/>
          </ac:spMkLst>
        </pc:spChg>
        <pc:spChg chg="add mod">
          <ac:chgData name="Alistair J. Adcroft" userId="ba2b78c0-6879-409f-bffa-630d326be27f" providerId="ADAL" clId="{A9B86D61-6116-4877-B556-CD16310B7A8A}" dt="2022-10-31T14:22:42.136" v="1174" actId="164"/>
          <ac:spMkLst>
            <pc:docMk/>
            <pc:sldMk cId="995426542" sldId="258"/>
            <ac:spMk id="153" creationId="{A98FE993-2593-81C1-EB1F-F006D8D1634A}"/>
          </ac:spMkLst>
        </pc:spChg>
        <pc:spChg chg="add mod">
          <ac:chgData name="Alistair J. Adcroft" userId="ba2b78c0-6879-409f-bffa-630d326be27f" providerId="ADAL" clId="{A9B86D61-6116-4877-B556-CD16310B7A8A}" dt="2022-10-31T14:22:42.136" v="1174" actId="164"/>
          <ac:spMkLst>
            <pc:docMk/>
            <pc:sldMk cId="995426542" sldId="258"/>
            <ac:spMk id="154" creationId="{02BC284F-5B2D-F4F0-CC4A-F40487B92568}"/>
          </ac:spMkLst>
        </pc:spChg>
        <pc:spChg chg="add mod">
          <ac:chgData name="Alistair J. Adcroft" userId="ba2b78c0-6879-409f-bffa-630d326be27f" providerId="ADAL" clId="{A9B86D61-6116-4877-B556-CD16310B7A8A}" dt="2022-10-31T14:22:42.136" v="1174" actId="164"/>
          <ac:spMkLst>
            <pc:docMk/>
            <pc:sldMk cId="995426542" sldId="258"/>
            <ac:spMk id="155" creationId="{A95712BD-DC31-1DE7-CE50-CEDFCB4D2BA7}"/>
          </ac:spMkLst>
        </pc:spChg>
        <pc:spChg chg="add mod">
          <ac:chgData name="Alistair J. Adcroft" userId="ba2b78c0-6879-409f-bffa-630d326be27f" providerId="ADAL" clId="{A9B86D61-6116-4877-B556-CD16310B7A8A}" dt="2022-10-31T14:22:42.136" v="1174" actId="164"/>
          <ac:spMkLst>
            <pc:docMk/>
            <pc:sldMk cId="995426542" sldId="258"/>
            <ac:spMk id="156" creationId="{FEBCDABB-C890-8874-6D0A-A31091257D5B}"/>
          </ac:spMkLst>
        </pc:spChg>
        <pc:spChg chg="add mod">
          <ac:chgData name="Alistair J. Adcroft" userId="ba2b78c0-6879-409f-bffa-630d326be27f" providerId="ADAL" clId="{A9B86D61-6116-4877-B556-CD16310B7A8A}" dt="2022-10-31T14:22:42.136" v="1174" actId="164"/>
          <ac:spMkLst>
            <pc:docMk/>
            <pc:sldMk cId="995426542" sldId="258"/>
            <ac:spMk id="157" creationId="{BB8C7235-428B-1E1D-EB42-A5B3A393FDDE}"/>
          </ac:spMkLst>
        </pc:spChg>
        <pc:spChg chg="add del mod">
          <ac:chgData name="Alistair J. Adcroft" userId="ba2b78c0-6879-409f-bffa-630d326be27f" providerId="ADAL" clId="{A9B86D61-6116-4877-B556-CD16310B7A8A}" dt="2022-10-31T14:28:40.025" v="1273" actId="21"/>
          <ac:spMkLst>
            <pc:docMk/>
            <pc:sldMk cId="995426542" sldId="258"/>
            <ac:spMk id="181" creationId="{EFE8F6E3-F4E6-EA5E-E47A-E695EAF718C8}"/>
          </ac:spMkLst>
        </pc:spChg>
        <pc:spChg chg="add del mod">
          <ac:chgData name="Alistair J. Adcroft" userId="ba2b78c0-6879-409f-bffa-630d326be27f" providerId="ADAL" clId="{A9B86D61-6116-4877-B556-CD16310B7A8A}" dt="2022-10-31T14:28:30.412" v="1269" actId="21"/>
          <ac:spMkLst>
            <pc:docMk/>
            <pc:sldMk cId="995426542" sldId="258"/>
            <ac:spMk id="182" creationId="{44E5A222-02E6-D0DF-8722-4FD03AEA4CEE}"/>
          </ac:spMkLst>
        </pc:spChg>
        <pc:spChg chg="add del mod">
          <ac:chgData name="Alistair J. Adcroft" userId="ba2b78c0-6879-409f-bffa-630d326be27f" providerId="ADAL" clId="{A9B86D61-6116-4877-B556-CD16310B7A8A}" dt="2022-10-31T14:28:30.412" v="1269" actId="21"/>
          <ac:spMkLst>
            <pc:docMk/>
            <pc:sldMk cId="995426542" sldId="258"/>
            <ac:spMk id="183" creationId="{0B715EBB-2E5F-07C3-CEC4-7B3D4FAB1B07}"/>
          </ac:spMkLst>
        </pc:spChg>
        <pc:spChg chg="add mod">
          <ac:chgData name="Alistair J. Adcroft" userId="ba2b78c0-6879-409f-bffa-630d326be27f" providerId="ADAL" clId="{A9B86D61-6116-4877-B556-CD16310B7A8A}" dt="2022-10-31T16:23:21.884" v="1712" actId="1076"/>
          <ac:spMkLst>
            <pc:docMk/>
            <pc:sldMk cId="995426542" sldId="258"/>
            <ac:spMk id="184" creationId="{0B79F255-7B5F-55D7-4BC6-5A8577DD1BAF}"/>
          </ac:spMkLst>
        </pc:spChg>
        <pc:spChg chg="mod">
          <ac:chgData name="Alistair J. Adcroft" userId="ba2b78c0-6879-409f-bffa-630d326be27f" providerId="ADAL" clId="{A9B86D61-6116-4877-B556-CD16310B7A8A}" dt="2022-10-31T14:24:58.558" v="1239"/>
          <ac:spMkLst>
            <pc:docMk/>
            <pc:sldMk cId="995426542" sldId="258"/>
            <ac:spMk id="186" creationId="{D4FE0F33-8069-21A4-BC66-2DF216E5BCEA}"/>
          </ac:spMkLst>
        </pc:spChg>
        <pc:spChg chg="mod">
          <ac:chgData name="Alistair J. Adcroft" userId="ba2b78c0-6879-409f-bffa-630d326be27f" providerId="ADAL" clId="{A9B86D61-6116-4877-B556-CD16310B7A8A}" dt="2022-10-31T14:24:58.558" v="1239"/>
          <ac:spMkLst>
            <pc:docMk/>
            <pc:sldMk cId="995426542" sldId="258"/>
            <ac:spMk id="187" creationId="{39E8B5E3-4049-0A2B-BA32-0124D5B87038}"/>
          </ac:spMkLst>
        </pc:spChg>
        <pc:spChg chg="mod">
          <ac:chgData name="Alistair J. Adcroft" userId="ba2b78c0-6879-409f-bffa-630d326be27f" providerId="ADAL" clId="{A9B86D61-6116-4877-B556-CD16310B7A8A}" dt="2022-10-31T14:24:58.558" v="1239"/>
          <ac:spMkLst>
            <pc:docMk/>
            <pc:sldMk cId="995426542" sldId="258"/>
            <ac:spMk id="188" creationId="{95707B3E-E42E-0B8F-43A0-D76DDED278C9}"/>
          </ac:spMkLst>
        </pc:spChg>
        <pc:spChg chg="mod">
          <ac:chgData name="Alistair J. Adcroft" userId="ba2b78c0-6879-409f-bffa-630d326be27f" providerId="ADAL" clId="{A9B86D61-6116-4877-B556-CD16310B7A8A}" dt="2022-10-31T14:24:58.558" v="1239"/>
          <ac:spMkLst>
            <pc:docMk/>
            <pc:sldMk cId="995426542" sldId="258"/>
            <ac:spMk id="189" creationId="{BC47B97E-75A7-1BA4-6EF8-E0C3F21E5803}"/>
          </ac:spMkLst>
        </pc:spChg>
        <pc:spChg chg="mod">
          <ac:chgData name="Alistair J. Adcroft" userId="ba2b78c0-6879-409f-bffa-630d326be27f" providerId="ADAL" clId="{A9B86D61-6116-4877-B556-CD16310B7A8A}" dt="2022-10-31T14:24:58.558" v="1239"/>
          <ac:spMkLst>
            <pc:docMk/>
            <pc:sldMk cId="995426542" sldId="258"/>
            <ac:spMk id="190" creationId="{77550660-9722-CEB7-DB5F-57647D4A44BF}"/>
          </ac:spMkLst>
        </pc:spChg>
        <pc:spChg chg="mod">
          <ac:chgData name="Alistair J. Adcroft" userId="ba2b78c0-6879-409f-bffa-630d326be27f" providerId="ADAL" clId="{A9B86D61-6116-4877-B556-CD16310B7A8A}" dt="2022-10-31T14:24:58.558" v="1239"/>
          <ac:spMkLst>
            <pc:docMk/>
            <pc:sldMk cId="995426542" sldId="258"/>
            <ac:spMk id="191" creationId="{CB6D9C68-3E07-0403-19F4-D876F6828289}"/>
          </ac:spMkLst>
        </pc:spChg>
        <pc:spChg chg="mod">
          <ac:chgData name="Alistair J. Adcroft" userId="ba2b78c0-6879-409f-bffa-630d326be27f" providerId="ADAL" clId="{A9B86D61-6116-4877-B556-CD16310B7A8A}" dt="2022-10-31T14:24:58.558" v="1239"/>
          <ac:spMkLst>
            <pc:docMk/>
            <pc:sldMk cId="995426542" sldId="258"/>
            <ac:spMk id="192" creationId="{0BB056EC-CF90-F3F7-6434-C3C757545134}"/>
          </ac:spMkLst>
        </pc:spChg>
        <pc:spChg chg="mod">
          <ac:chgData name="Alistair J. Adcroft" userId="ba2b78c0-6879-409f-bffa-630d326be27f" providerId="ADAL" clId="{A9B86D61-6116-4877-B556-CD16310B7A8A}" dt="2022-10-31T14:24:58.558" v="1239"/>
          <ac:spMkLst>
            <pc:docMk/>
            <pc:sldMk cId="995426542" sldId="258"/>
            <ac:spMk id="193" creationId="{9D7849E1-0775-4C28-A88B-03FEC15FD598}"/>
          </ac:spMkLst>
        </pc:spChg>
        <pc:spChg chg="mod">
          <ac:chgData name="Alistair J. Adcroft" userId="ba2b78c0-6879-409f-bffa-630d326be27f" providerId="ADAL" clId="{A9B86D61-6116-4877-B556-CD16310B7A8A}" dt="2022-10-31T14:24:58.558" v="1239"/>
          <ac:spMkLst>
            <pc:docMk/>
            <pc:sldMk cId="995426542" sldId="258"/>
            <ac:spMk id="194" creationId="{973301E2-EEDE-04B2-897B-A1CE2A8CB595}"/>
          </ac:spMkLst>
        </pc:spChg>
        <pc:spChg chg="add del mod">
          <ac:chgData name="Alistair J. Adcroft" userId="ba2b78c0-6879-409f-bffa-630d326be27f" providerId="ADAL" clId="{A9B86D61-6116-4877-B556-CD16310B7A8A}" dt="2022-10-31T14:27:50.722" v="1265" actId="21"/>
          <ac:spMkLst>
            <pc:docMk/>
            <pc:sldMk cId="995426542" sldId="258"/>
            <ac:spMk id="207" creationId="{8C121C76-D3C2-AC4C-5EEA-C29229DD4A13}"/>
          </ac:spMkLst>
        </pc:spChg>
        <pc:spChg chg="add del mod">
          <ac:chgData name="Alistair J. Adcroft" userId="ba2b78c0-6879-409f-bffa-630d326be27f" providerId="ADAL" clId="{A9B86D61-6116-4877-B556-CD16310B7A8A}" dt="2022-10-31T14:27:38.937" v="1261" actId="21"/>
          <ac:spMkLst>
            <pc:docMk/>
            <pc:sldMk cId="995426542" sldId="258"/>
            <ac:spMk id="208" creationId="{AE5D7667-ADA1-8DDE-5CCE-5AA2203AA4BB}"/>
          </ac:spMkLst>
        </pc:spChg>
        <pc:spChg chg="add del mod">
          <ac:chgData name="Alistair J. Adcroft" userId="ba2b78c0-6879-409f-bffa-630d326be27f" providerId="ADAL" clId="{A9B86D61-6116-4877-B556-CD16310B7A8A}" dt="2022-10-31T14:27:38.937" v="1261" actId="21"/>
          <ac:spMkLst>
            <pc:docMk/>
            <pc:sldMk cId="995426542" sldId="258"/>
            <ac:spMk id="209" creationId="{6438BF58-D9B1-FAAF-A2F0-D0C4E54218DB}"/>
          </ac:spMkLst>
        </pc:spChg>
        <pc:spChg chg="add mod">
          <ac:chgData name="Alistair J. Adcroft" userId="ba2b78c0-6879-409f-bffa-630d326be27f" providerId="ADAL" clId="{A9B86D61-6116-4877-B556-CD16310B7A8A}" dt="2022-10-31T16:23:21.884" v="1712" actId="1076"/>
          <ac:spMkLst>
            <pc:docMk/>
            <pc:sldMk cId="995426542" sldId="258"/>
            <ac:spMk id="210" creationId="{4FE580A4-2B56-B26E-D768-76B8F5F7C469}"/>
          </ac:spMkLst>
        </pc:spChg>
        <pc:spChg chg="add del mod">
          <ac:chgData name="Alistair J. Adcroft" userId="ba2b78c0-6879-409f-bffa-630d326be27f" providerId="ADAL" clId="{A9B86D61-6116-4877-B556-CD16310B7A8A}" dt="2022-10-31T14:27:37.659" v="1260"/>
          <ac:spMkLst>
            <pc:docMk/>
            <pc:sldMk cId="995426542" sldId="258"/>
            <ac:spMk id="230" creationId="{099C404C-2F8F-D831-F17F-6EC985F66C4E}"/>
          </ac:spMkLst>
        </pc:spChg>
        <pc:spChg chg="add del mod">
          <ac:chgData name="Alistair J. Adcroft" userId="ba2b78c0-6879-409f-bffa-630d326be27f" providerId="ADAL" clId="{A9B86D61-6116-4877-B556-CD16310B7A8A}" dt="2022-10-31T14:27:37.659" v="1260"/>
          <ac:spMkLst>
            <pc:docMk/>
            <pc:sldMk cId="995426542" sldId="258"/>
            <ac:spMk id="231" creationId="{B8FB63D8-F60D-B83A-A911-67B31B59C28B}"/>
          </ac:spMkLst>
        </pc:spChg>
        <pc:spChg chg="add mod">
          <ac:chgData name="Alistair J. Adcroft" userId="ba2b78c0-6879-409f-bffa-630d326be27f" providerId="ADAL" clId="{A9B86D61-6116-4877-B556-CD16310B7A8A}" dt="2022-10-31T16:23:21.884" v="1712" actId="1076"/>
          <ac:spMkLst>
            <pc:docMk/>
            <pc:sldMk cId="995426542" sldId="258"/>
            <ac:spMk id="232" creationId="{DB0B8E9D-5EE4-C0FA-BB4D-2A71B8946C34}"/>
          </ac:spMkLst>
        </pc:spChg>
        <pc:spChg chg="add mod">
          <ac:chgData name="Alistair J. Adcroft" userId="ba2b78c0-6879-409f-bffa-630d326be27f" providerId="ADAL" clId="{A9B86D61-6116-4877-B556-CD16310B7A8A}" dt="2022-10-31T16:23:21.884" v="1712" actId="1076"/>
          <ac:spMkLst>
            <pc:docMk/>
            <pc:sldMk cId="995426542" sldId="258"/>
            <ac:spMk id="233" creationId="{1D29F844-A126-1CEF-AF85-443A95C31810}"/>
          </ac:spMkLst>
        </pc:spChg>
        <pc:spChg chg="add del mod">
          <ac:chgData name="Alistair J. Adcroft" userId="ba2b78c0-6879-409f-bffa-630d326be27f" providerId="ADAL" clId="{A9B86D61-6116-4877-B556-CD16310B7A8A}" dt="2022-10-31T14:27:50.722" v="1265" actId="21"/>
          <ac:spMkLst>
            <pc:docMk/>
            <pc:sldMk cId="995426542" sldId="258"/>
            <ac:spMk id="234" creationId="{F9887FF9-25E5-2B06-EC32-2A3811E1229D}"/>
          </ac:spMkLst>
        </pc:spChg>
        <pc:spChg chg="add del mod">
          <ac:chgData name="Alistair J. Adcroft" userId="ba2b78c0-6879-409f-bffa-630d326be27f" providerId="ADAL" clId="{A9B86D61-6116-4877-B556-CD16310B7A8A}" dt="2022-10-31T14:27:50.722" v="1265" actId="21"/>
          <ac:spMkLst>
            <pc:docMk/>
            <pc:sldMk cId="995426542" sldId="258"/>
            <ac:spMk id="235" creationId="{7C00E88C-1EDD-4A1D-728F-C984F4FA8854}"/>
          </ac:spMkLst>
        </pc:spChg>
        <pc:spChg chg="add mod">
          <ac:chgData name="Alistair J. Adcroft" userId="ba2b78c0-6879-409f-bffa-630d326be27f" providerId="ADAL" clId="{A9B86D61-6116-4877-B556-CD16310B7A8A}" dt="2022-10-31T16:23:21.884" v="1712" actId="1076"/>
          <ac:spMkLst>
            <pc:docMk/>
            <pc:sldMk cId="995426542" sldId="258"/>
            <ac:spMk id="236" creationId="{E8AFC89C-5AC0-A295-3171-71820961E5DB}"/>
          </ac:spMkLst>
        </pc:spChg>
        <pc:spChg chg="add mod">
          <ac:chgData name="Alistair J. Adcroft" userId="ba2b78c0-6879-409f-bffa-630d326be27f" providerId="ADAL" clId="{A9B86D61-6116-4877-B556-CD16310B7A8A}" dt="2022-10-31T16:23:21.884" v="1712" actId="1076"/>
          <ac:spMkLst>
            <pc:docMk/>
            <pc:sldMk cId="995426542" sldId="258"/>
            <ac:spMk id="237" creationId="{E1F3821B-BAEA-C92E-4AFC-834FFBD00B2A}"/>
          </ac:spMkLst>
        </pc:spChg>
        <pc:spChg chg="add mod">
          <ac:chgData name="Alistair J. Adcroft" userId="ba2b78c0-6879-409f-bffa-630d326be27f" providerId="ADAL" clId="{A9B86D61-6116-4877-B556-CD16310B7A8A}" dt="2022-10-31T16:23:21.884" v="1712" actId="1076"/>
          <ac:spMkLst>
            <pc:docMk/>
            <pc:sldMk cId="995426542" sldId="258"/>
            <ac:spMk id="238" creationId="{D2F004D0-CE59-47C3-20C4-D9754AD51273}"/>
          </ac:spMkLst>
        </pc:spChg>
        <pc:spChg chg="add mod">
          <ac:chgData name="Alistair J. Adcroft" userId="ba2b78c0-6879-409f-bffa-630d326be27f" providerId="ADAL" clId="{A9B86D61-6116-4877-B556-CD16310B7A8A}" dt="2022-10-31T16:23:21.884" v="1712" actId="1076"/>
          <ac:spMkLst>
            <pc:docMk/>
            <pc:sldMk cId="995426542" sldId="258"/>
            <ac:spMk id="239" creationId="{B42B5CF6-36E0-16DF-1E67-22D8054DA548}"/>
          </ac:spMkLst>
        </pc:spChg>
        <pc:spChg chg="add mod">
          <ac:chgData name="Alistair J. Adcroft" userId="ba2b78c0-6879-409f-bffa-630d326be27f" providerId="ADAL" clId="{A9B86D61-6116-4877-B556-CD16310B7A8A}" dt="2022-10-31T16:23:21.884" v="1712" actId="1076"/>
          <ac:spMkLst>
            <pc:docMk/>
            <pc:sldMk cId="995426542" sldId="258"/>
            <ac:spMk id="240" creationId="{7B62F093-9D99-015F-9D3F-75B2FA23CAE9}"/>
          </ac:spMkLst>
        </pc:spChg>
        <pc:spChg chg="add mod">
          <ac:chgData name="Alistair J. Adcroft" userId="ba2b78c0-6879-409f-bffa-630d326be27f" providerId="ADAL" clId="{A9B86D61-6116-4877-B556-CD16310B7A8A}" dt="2022-10-31T16:23:21.884" v="1712" actId="1076"/>
          <ac:spMkLst>
            <pc:docMk/>
            <pc:sldMk cId="995426542" sldId="258"/>
            <ac:spMk id="241" creationId="{97EA5B2C-3963-B65C-5BEC-9A8E7888A039}"/>
          </ac:spMkLst>
        </pc:spChg>
        <pc:spChg chg="add mod">
          <ac:chgData name="Alistair J. Adcroft" userId="ba2b78c0-6879-409f-bffa-630d326be27f" providerId="ADAL" clId="{A9B86D61-6116-4877-B556-CD16310B7A8A}" dt="2022-10-31T16:23:21.884" v="1712" actId="1076"/>
          <ac:spMkLst>
            <pc:docMk/>
            <pc:sldMk cId="995426542" sldId="258"/>
            <ac:spMk id="242" creationId="{C1A0D20A-F9DB-2AF1-D608-34CD5A332E00}"/>
          </ac:spMkLst>
        </pc:spChg>
        <pc:spChg chg="add mod">
          <ac:chgData name="Alistair J. Adcroft" userId="ba2b78c0-6879-409f-bffa-630d326be27f" providerId="ADAL" clId="{A9B86D61-6116-4877-B556-CD16310B7A8A}" dt="2022-10-31T16:23:21.884" v="1712" actId="1076"/>
          <ac:spMkLst>
            <pc:docMk/>
            <pc:sldMk cId="995426542" sldId="258"/>
            <ac:spMk id="243" creationId="{5D979BD0-CA51-E7CC-277C-6D11424D197A}"/>
          </ac:spMkLst>
        </pc:spChg>
        <pc:spChg chg="add del mod">
          <ac:chgData name="Alistair J. Adcroft" userId="ba2b78c0-6879-409f-bffa-630d326be27f" providerId="ADAL" clId="{A9B86D61-6116-4877-B556-CD16310B7A8A}" dt="2022-10-31T14:28:40.025" v="1273" actId="21"/>
          <ac:spMkLst>
            <pc:docMk/>
            <pc:sldMk cId="995426542" sldId="258"/>
            <ac:spMk id="244" creationId="{EF121762-C700-B75D-D6FE-975463B23FDD}"/>
          </ac:spMkLst>
        </pc:spChg>
        <pc:spChg chg="add del mod">
          <ac:chgData name="Alistair J. Adcroft" userId="ba2b78c0-6879-409f-bffa-630d326be27f" providerId="ADAL" clId="{A9B86D61-6116-4877-B556-CD16310B7A8A}" dt="2022-10-31T14:28:40.025" v="1273" actId="21"/>
          <ac:spMkLst>
            <pc:docMk/>
            <pc:sldMk cId="995426542" sldId="258"/>
            <ac:spMk id="245" creationId="{773E7707-04C0-F588-C72F-A1CFBBCB62DD}"/>
          </ac:spMkLst>
        </pc:spChg>
        <pc:spChg chg="add mod">
          <ac:chgData name="Alistair J. Adcroft" userId="ba2b78c0-6879-409f-bffa-630d326be27f" providerId="ADAL" clId="{A9B86D61-6116-4877-B556-CD16310B7A8A}" dt="2022-10-31T16:23:21.884" v="1712" actId="1076"/>
          <ac:spMkLst>
            <pc:docMk/>
            <pc:sldMk cId="995426542" sldId="258"/>
            <ac:spMk id="246" creationId="{B0A85FAA-5CD2-7706-1DDD-AB31C2670B55}"/>
          </ac:spMkLst>
        </pc:spChg>
        <pc:spChg chg="add mod">
          <ac:chgData name="Alistair J. Adcroft" userId="ba2b78c0-6879-409f-bffa-630d326be27f" providerId="ADAL" clId="{A9B86D61-6116-4877-B556-CD16310B7A8A}" dt="2022-10-31T16:23:21.884" v="1712" actId="1076"/>
          <ac:spMkLst>
            <pc:docMk/>
            <pc:sldMk cId="995426542" sldId="258"/>
            <ac:spMk id="247" creationId="{C9FF4F22-3181-240D-51B7-D55C5C14A0A6}"/>
          </ac:spMkLst>
        </pc:spChg>
        <pc:spChg chg="add mod">
          <ac:chgData name="Alistair J. Adcroft" userId="ba2b78c0-6879-409f-bffa-630d326be27f" providerId="ADAL" clId="{A9B86D61-6116-4877-B556-CD16310B7A8A}" dt="2022-10-31T16:23:21.884" v="1712" actId="1076"/>
          <ac:spMkLst>
            <pc:docMk/>
            <pc:sldMk cId="995426542" sldId="258"/>
            <ac:spMk id="248" creationId="{C45661CC-B9B9-4A3A-56E8-B844F6B84357}"/>
          </ac:spMkLst>
        </pc:spChg>
        <pc:spChg chg="add mod">
          <ac:chgData name="Alistair J. Adcroft" userId="ba2b78c0-6879-409f-bffa-630d326be27f" providerId="ADAL" clId="{A9B86D61-6116-4877-B556-CD16310B7A8A}" dt="2022-10-31T16:23:21.884" v="1712" actId="1076"/>
          <ac:spMkLst>
            <pc:docMk/>
            <pc:sldMk cId="995426542" sldId="258"/>
            <ac:spMk id="249" creationId="{E93A2EFE-50A2-5087-0216-F22D76B6BA29}"/>
          </ac:spMkLst>
        </pc:spChg>
        <pc:spChg chg="add mod">
          <ac:chgData name="Alistair J. Adcroft" userId="ba2b78c0-6879-409f-bffa-630d326be27f" providerId="ADAL" clId="{A9B86D61-6116-4877-B556-CD16310B7A8A}" dt="2022-10-31T16:23:21.884" v="1712" actId="1076"/>
          <ac:spMkLst>
            <pc:docMk/>
            <pc:sldMk cId="995426542" sldId="258"/>
            <ac:spMk id="250" creationId="{00A46A27-FB93-E1FB-6AF0-3D0130464780}"/>
          </ac:spMkLst>
        </pc:spChg>
        <pc:spChg chg="add mod">
          <ac:chgData name="Alistair J. Adcroft" userId="ba2b78c0-6879-409f-bffa-630d326be27f" providerId="ADAL" clId="{A9B86D61-6116-4877-B556-CD16310B7A8A}" dt="2022-10-31T16:23:21.884" v="1712" actId="1076"/>
          <ac:spMkLst>
            <pc:docMk/>
            <pc:sldMk cId="995426542" sldId="258"/>
            <ac:spMk id="251" creationId="{4178F8FB-1C1D-19CA-0CC6-9B4280C6CEA9}"/>
          </ac:spMkLst>
        </pc:spChg>
        <pc:spChg chg="add mod">
          <ac:chgData name="Alistair J. Adcroft" userId="ba2b78c0-6879-409f-bffa-630d326be27f" providerId="ADAL" clId="{A9B86D61-6116-4877-B556-CD16310B7A8A}" dt="2022-10-31T16:23:21.884" v="1712" actId="1076"/>
          <ac:spMkLst>
            <pc:docMk/>
            <pc:sldMk cId="995426542" sldId="258"/>
            <ac:spMk id="252" creationId="{6EA236B0-42A1-C6D5-F17E-B6ABA83ACD2D}"/>
          </ac:spMkLst>
        </pc:spChg>
        <pc:spChg chg="add mod">
          <ac:chgData name="Alistair J. Adcroft" userId="ba2b78c0-6879-409f-bffa-630d326be27f" providerId="ADAL" clId="{A9B86D61-6116-4877-B556-CD16310B7A8A}" dt="2022-10-31T16:23:21.884" v="1712" actId="1076"/>
          <ac:spMkLst>
            <pc:docMk/>
            <pc:sldMk cId="995426542" sldId="258"/>
            <ac:spMk id="253" creationId="{9215B7FD-A593-0DBC-49DC-8A01D65F3C17}"/>
          </ac:spMkLst>
        </pc:spChg>
        <pc:grpChg chg="add del mod">
          <ac:chgData name="Alistair J. Adcroft" userId="ba2b78c0-6879-409f-bffa-630d326be27f" providerId="ADAL" clId="{A9B86D61-6116-4877-B556-CD16310B7A8A}" dt="2022-10-31T13:20:41.778" v="239" actId="165"/>
          <ac:grpSpMkLst>
            <pc:docMk/>
            <pc:sldMk cId="995426542" sldId="258"/>
            <ac:grpSpMk id="9" creationId="{7668E052-D89D-AA3F-0CEB-6D49C57C0DEA}"/>
          </ac:grpSpMkLst>
        </pc:grpChg>
        <pc:grpChg chg="add mod">
          <ac:chgData name="Alistair J. Adcroft" userId="ba2b78c0-6879-409f-bffa-630d326be27f" providerId="ADAL" clId="{A9B86D61-6116-4877-B556-CD16310B7A8A}" dt="2022-10-31T14:33:17.694" v="1339" actId="1038"/>
          <ac:grpSpMkLst>
            <pc:docMk/>
            <pc:sldMk cId="995426542" sldId="258"/>
            <ac:grpSpMk id="11" creationId="{1EC5936D-D100-D8AF-9643-635407DED03E}"/>
          </ac:grpSpMkLst>
        </pc:grpChg>
        <pc:grpChg chg="add del mod">
          <ac:chgData name="Alistair J. Adcroft" userId="ba2b78c0-6879-409f-bffa-630d326be27f" providerId="ADAL" clId="{A9B86D61-6116-4877-B556-CD16310B7A8A}" dt="2022-10-31T13:29:37.427" v="324" actId="165"/>
          <ac:grpSpMkLst>
            <pc:docMk/>
            <pc:sldMk cId="995426542" sldId="258"/>
            <ac:grpSpMk id="23" creationId="{9AFB8D52-36DE-3ECE-919F-EE9F01A843E8}"/>
          </ac:grpSpMkLst>
        </pc:grpChg>
        <pc:grpChg chg="add del mod">
          <ac:chgData name="Alistair J. Adcroft" userId="ba2b78c0-6879-409f-bffa-630d326be27f" providerId="ADAL" clId="{A9B86D61-6116-4877-B556-CD16310B7A8A}" dt="2022-10-31T13:44:27.003" v="466" actId="478"/>
          <ac:grpSpMkLst>
            <pc:docMk/>
            <pc:sldMk cId="995426542" sldId="258"/>
            <ac:grpSpMk id="25" creationId="{173CAD8D-1348-56CD-7A3A-F4A7D4AEC803}"/>
          </ac:grpSpMkLst>
        </pc:grpChg>
        <pc:grpChg chg="add del mod">
          <ac:chgData name="Alistair J. Adcroft" userId="ba2b78c0-6879-409f-bffa-630d326be27f" providerId="ADAL" clId="{A9B86D61-6116-4877-B556-CD16310B7A8A}" dt="2022-10-31T13:44:30.101" v="467" actId="478"/>
          <ac:grpSpMkLst>
            <pc:docMk/>
            <pc:sldMk cId="995426542" sldId="258"/>
            <ac:grpSpMk id="29" creationId="{44772A46-4BD5-EF42-252F-8262386DFC31}"/>
          </ac:grpSpMkLst>
        </pc:grpChg>
        <pc:grpChg chg="add del mod">
          <ac:chgData name="Alistair J. Adcroft" userId="ba2b78c0-6879-409f-bffa-630d326be27f" providerId="ADAL" clId="{A9B86D61-6116-4877-B556-CD16310B7A8A}" dt="2022-10-31T13:38:18.324" v="408" actId="478"/>
          <ac:grpSpMkLst>
            <pc:docMk/>
            <pc:sldMk cId="995426542" sldId="258"/>
            <ac:grpSpMk id="44" creationId="{BE67E18B-F2A8-BB7D-3F31-771169C76204}"/>
          </ac:grpSpMkLst>
        </pc:grpChg>
        <pc:grpChg chg="add del mod">
          <ac:chgData name="Alistair J. Adcroft" userId="ba2b78c0-6879-409f-bffa-630d326be27f" providerId="ADAL" clId="{A9B86D61-6116-4877-B556-CD16310B7A8A}" dt="2022-10-31T13:41:32.453" v="440" actId="165"/>
          <ac:grpSpMkLst>
            <pc:docMk/>
            <pc:sldMk cId="995426542" sldId="258"/>
            <ac:grpSpMk id="63" creationId="{C6BF8023-F0B6-EE64-C93E-44EED40EDE32}"/>
          </ac:grpSpMkLst>
        </pc:grpChg>
        <pc:grpChg chg="add mod">
          <ac:chgData name="Alistair J. Adcroft" userId="ba2b78c0-6879-409f-bffa-630d326be27f" providerId="ADAL" clId="{A9B86D61-6116-4877-B556-CD16310B7A8A}" dt="2022-10-31T13:43:50.504" v="458" actId="164"/>
          <ac:grpSpMkLst>
            <pc:docMk/>
            <pc:sldMk cId="995426542" sldId="258"/>
            <ac:grpSpMk id="65" creationId="{F0078B25-335C-5B9A-8DB3-23395DA50176}"/>
          </ac:grpSpMkLst>
        </pc:grpChg>
        <pc:grpChg chg="add del mod">
          <ac:chgData name="Alistair J. Adcroft" userId="ba2b78c0-6879-409f-bffa-630d326be27f" providerId="ADAL" clId="{A9B86D61-6116-4877-B556-CD16310B7A8A}" dt="2022-10-31T13:51:12.477" v="547" actId="478"/>
          <ac:grpSpMkLst>
            <pc:docMk/>
            <pc:sldMk cId="995426542" sldId="258"/>
            <ac:grpSpMk id="66" creationId="{D43D4BDE-44B3-839E-4DDC-33C6DB3FD4D3}"/>
          </ac:grpSpMkLst>
        </pc:grpChg>
        <pc:grpChg chg="add del mod topLvl">
          <ac:chgData name="Alistair J. Adcroft" userId="ba2b78c0-6879-409f-bffa-630d326be27f" providerId="ADAL" clId="{A9B86D61-6116-4877-B556-CD16310B7A8A}" dt="2022-10-31T13:51:08.336" v="546" actId="478"/>
          <ac:grpSpMkLst>
            <pc:docMk/>
            <pc:sldMk cId="995426542" sldId="258"/>
            <ac:grpSpMk id="69" creationId="{DE0835EA-F426-85C6-6258-3D81B3B88002}"/>
          </ac:grpSpMkLst>
        </pc:grpChg>
        <pc:grpChg chg="mod topLvl">
          <ac:chgData name="Alistair J. Adcroft" userId="ba2b78c0-6879-409f-bffa-630d326be27f" providerId="ADAL" clId="{A9B86D61-6116-4877-B556-CD16310B7A8A}" dt="2022-10-31T13:50:41.564" v="544" actId="165"/>
          <ac:grpSpMkLst>
            <pc:docMk/>
            <pc:sldMk cId="995426542" sldId="258"/>
            <ac:grpSpMk id="71" creationId="{35A0A3A0-54A1-357B-19F2-62752036D567}"/>
          </ac:grpSpMkLst>
        </pc:grpChg>
        <pc:grpChg chg="add del mod">
          <ac:chgData name="Alistair J. Adcroft" userId="ba2b78c0-6879-409f-bffa-630d326be27f" providerId="ADAL" clId="{A9B86D61-6116-4877-B556-CD16310B7A8A}" dt="2022-10-31T13:50:41.564" v="544" actId="165"/>
          <ac:grpSpMkLst>
            <pc:docMk/>
            <pc:sldMk cId="995426542" sldId="258"/>
            <ac:grpSpMk id="74" creationId="{62C379BF-609E-338F-1CA7-0AC7D622EF61}"/>
          </ac:grpSpMkLst>
        </pc:grpChg>
        <pc:grpChg chg="add del mod">
          <ac:chgData name="Alistair J. Adcroft" userId="ba2b78c0-6879-409f-bffa-630d326be27f" providerId="ADAL" clId="{A9B86D61-6116-4877-B556-CD16310B7A8A}" dt="2022-10-31T13:46:09.426" v="489"/>
          <ac:grpSpMkLst>
            <pc:docMk/>
            <pc:sldMk cId="995426542" sldId="258"/>
            <ac:grpSpMk id="77" creationId="{C8FD2B8A-3C48-DECE-0C12-C6D13C0F8A79}"/>
          </ac:grpSpMkLst>
        </pc:grpChg>
        <pc:grpChg chg="mod">
          <ac:chgData name="Alistair J. Adcroft" userId="ba2b78c0-6879-409f-bffa-630d326be27f" providerId="ADAL" clId="{A9B86D61-6116-4877-B556-CD16310B7A8A}" dt="2022-10-31T13:46:08.001" v="488"/>
          <ac:grpSpMkLst>
            <pc:docMk/>
            <pc:sldMk cId="995426542" sldId="258"/>
            <ac:grpSpMk id="79" creationId="{624BDFDE-A1D8-F64F-F1E1-36B1AF823BF4}"/>
          </ac:grpSpMkLst>
        </pc:grpChg>
        <pc:grpChg chg="add del mod">
          <ac:chgData name="Alistair J. Adcroft" userId="ba2b78c0-6879-409f-bffa-630d326be27f" providerId="ADAL" clId="{A9B86D61-6116-4877-B556-CD16310B7A8A}" dt="2022-10-31T13:55:59.142" v="591"/>
          <ac:grpSpMkLst>
            <pc:docMk/>
            <pc:sldMk cId="995426542" sldId="258"/>
            <ac:grpSpMk id="99" creationId="{1FCA8AEB-96D2-D903-7039-FB059C0D4B09}"/>
          </ac:grpSpMkLst>
        </pc:grpChg>
        <pc:grpChg chg="add del mod">
          <ac:chgData name="Alistair J. Adcroft" userId="ba2b78c0-6879-409f-bffa-630d326be27f" providerId="ADAL" clId="{A9B86D61-6116-4877-B556-CD16310B7A8A}" dt="2022-10-31T13:55:57.465" v="588"/>
          <ac:grpSpMkLst>
            <pc:docMk/>
            <pc:sldMk cId="995426542" sldId="258"/>
            <ac:grpSpMk id="103" creationId="{E4F3C6FF-622B-F421-0899-55E0C0144E9C}"/>
          </ac:grpSpMkLst>
        </pc:grpChg>
        <pc:grpChg chg="add del mod">
          <ac:chgData name="Alistair J. Adcroft" userId="ba2b78c0-6879-409f-bffa-630d326be27f" providerId="ADAL" clId="{A9B86D61-6116-4877-B556-CD16310B7A8A}" dt="2022-10-31T13:59:27.346" v="634"/>
          <ac:grpSpMkLst>
            <pc:docMk/>
            <pc:sldMk cId="995426542" sldId="258"/>
            <ac:grpSpMk id="111" creationId="{7C2E351E-7541-A4FB-2A8B-807D1F0DAA7E}"/>
          </ac:grpSpMkLst>
        </pc:grpChg>
        <pc:grpChg chg="mod">
          <ac:chgData name="Alistair J. Adcroft" userId="ba2b78c0-6879-409f-bffa-630d326be27f" providerId="ADAL" clId="{A9B86D61-6116-4877-B556-CD16310B7A8A}" dt="2022-10-31T13:58:46.627" v="623"/>
          <ac:grpSpMkLst>
            <pc:docMk/>
            <pc:sldMk cId="995426542" sldId="258"/>
            <ac:grpSpMk id="112" creationId="{790996DF-0CC0-1D3D-13B1-071F624D957A}"/>
          </ac:grpSpMkLst>
        </pc:grpChg>
        <pc:grpChg chg="add del mod">
          <ac:chgData name="Alistair J. Adcroft" userId="ba2b78c0-6879-409f-bffa-630d326be27f" providerId="ADAL" clId="{A9B86D61-6116-4877-B556-CD16310B7A8A}" dt="2022-10-31T14:01:26.989" v="651"/>
          <ac:grpSpMkLst>
            <pc:docMk/>
            <pc:sldMk cId="995426542" sldId="258"/>
            <ac:grpSpMk id="118" creationId="{1F4F5108-0950-FD8B-F72E-153B24A9EF4C}"/>
          </ac:grpSpMkLst>
        </pc:grpChg>
        <pc:grpChg chg="mod">
          <ac:chgData name="Alistair J. Adcroft" userId="ba2b78c0-6879-409f-bffa-630d326be27f" providerId="ADAL" clId="{A9B86D61-6116-4877-B556-CD16310B7A8A}" dt="2022-10-31T14:00:39.006" v="646"/>
          <ac:grpSpMkLst>
            <pc:docMk/>
            <pc:sldMk cId="995426542" sldId="258"/>
            <ac:grpSpMk id="120" creationId="{84CADD28-23ED-C760-6EA3-40922FA519B9}"/>
          </ac:grpSpMkLst>
        </pc:grpChg>
        <pc:grpChg chg="add mod">
          <ac:chgData name="Alistair J. Adcroft" userId="ba2b78c0-6879-409f-bffa-630d326be27f" providerId="ADAL" clId="{A9B86D61-6116-4877-B556-CD16310B7A8A}" dt="2022-10-31T14:33:17.694" v="1339" actId="1038"/>
          <ac:grpSpMkLst>
            <pc:docMk/>
            <pc:sldMk cId="995426542" sldId="258"/>
            <ac:grpSpMk id="124" creationId="{B9AF6658-416C-CC43-07E1-D8FEF1037BB8}"/>
          </ac:grpSpMkLst>
        </pc:grpChg>
        <pc:grpChg chg="mod">
          <ac:chgData name="Alistair J. Adcroft" userId="ba2b78c0-6879-409f-bffa-630d326be27f" providerId="ADAL" clId="{A9B86D61-6116-4877-B556-CD16310B7A8A}" dt="2022-10-31T14:02:50.221" v="662"/>
          <ac:grpSpMkLst>
            <pc:docMk/>
            <pc:sldMk cId="995426542" sldId="258"/>
            <ac:grpSpMk id="126" creationId="{2E7CB3C9-9C31-4604-8508-58FA86A543F7}"/>
          </ac:grpSpMkLst>
        </pc:grpChg>
        <pc:grpChg chg="add mod">
          <ac:chgData name="Alistair J. Adcroft" userId="ba2b78c0-6879-409f-bffa-630d326be27f" providerId="ADAL" clId="{A9B86D61-6116-4877-B556-CD16310B7A8A}" dt="2022-10-31T14:06:31.524" v="699" actId="164"/>
          <ac:grpSpMkLst>
            <pc:docMk/>
            <pc:sldMk cId="995426542" sldId="258"/>
            <ac:grpSpMk id="133" creationId="{AC26CF53-9419-47F9-DAFC-196DC20BA454}"/>
          </ac:grpSpMkLst>
        </pc:grpChg>
        <pc:grpChg chg="mod">
          <ac:chgData name="Alistair J. Adcroft" userId="ba2b78c0-6879-409f-bffa-630d326be27f" providerId="ADAL" clId="{A9B86D61-6116-4877-B556-CD16310B7A8A}" dt="2022-10-31T14:04:15.719" v="682"/>
          <ac:grpSpMkLst>
            <pc:docMk/>
            <pc:sldMk cId="995426542" sldId="258"/>
            <ac:grpSpMk id="135" creationId="{4CA23A95-B270-BCC6-DD25-F044376D7F7A}"/>
          </ac:grpSpMkLst>
        </pc:grpChg>
        <pc:grpChg chg="add mod">
          <ac:chgData name="Alistair J. Adcroft" userId="ba2b78c0-6879-409f-bffa-630d326be27f" providerId="ADAL" clId="{A9B86D61-6116-4877-B556-CD16310B7A8A}" dt="2022-10-31T14:33:17.694" v="1339" actId="1038"/>
          <ac:grpSpMkLst>
            <pc:docMk/>
            <pc:sldMk cId="995426542" sldId="258"/>
            <ac:grpSpMk id="147" creationId="{B47ED866-2F4B-B1C1-CA98-D394160D76CB}"/>
          </ac:grpSpMkLst>
        </pc:grpChg>
        <pc:grpChg chg="add mod">
          <ac:chgData name="Alistair J. Adcroft" userId="ba2b78c0-6879-409f-bffa-630d326be27f" providerId="ADAL" clId="{A9B86D61-6116-4877-B556-CD16310B7A8A}" dt="2022-10-31T16:23:21.884" v="1712" actId="1076"/>
          <ac:grpSpMkLst>
            <pc:docMk/>
            <pc:sldMk cId="995426542" sldId="258"/>
            <ac:grpSpMk id="180" creationId="{3D936762-0EAE-F1D1-EE0E-F5604BB5D5FB}"/>
          </ac:grpSpMkLst>
        </pc:grpChg>
        <pc:grpChg chg="add mod">
          <ac:chgData name="Alistair J. Adcroft" userId="ba2b78c0-6879-409f-bffa-630d326be27f" providerId="ADAL" clId="{A9B86D61-6116-4877-B556-CD16310B7A8A}" dt="2022-10-31T16:23:21.884" v="1712" actId="1076"/>
          <ac:grpSpMkLst>
            <pc:docMk/>
            <pc:sldMk cId="995426542" sldId="258"/>
            <ac:grpSpMk id="185" creationId="{B1A4B10F-20AF-7C5A-0668-284EA7E4BC8D}"/>
          </ac:grpSpMkLst>
        </pc:grpChg>
        <pc:picChg chg="add mod topLvl modCrop">
          <ac:chgData name="Alistair J. Adcroft" userId="ba2b78c0-6879-409f-bffa-630d326be27f" providerId="ADAL" clId="{A9B86D61-6116-4877-B556-CD16310B7A8A}" dt="2022-10-31T13:21:12.195" v="243" actId="164"/>
          <ac:picMkLst>
            <pc:docMk/>
            <pc:sldMk cId="995426542" sldId="258"/>
            <ac:picMk id="7" creationId="{E7EEA59F-216A-B9E1-C3DF-0FBDE1342871}"/>
          </ac:picMkLst>
        </pc:picChg>
        <pc:picChg chg="add mod modCrop">
          <ac:chgData name="Alistair J. Adcroft" userId="ba2b78c0-6879-409f-bffa-630d326be27f" providerId="ADAL" clId="{A9B86D61-6116-4877-B556-CD16310B7A8A}" dt="2022-10-31T14:33:17.694" v="1339" actId="1038"/>
          <ac:picMkLst>
            <pc:docMk/>
            <pc:sldMk cId="995426542" sldId="258"/>
            <ac:picMk id="10" creationId="{F8462BC4-1A02-1033-7167-62E3DB023E4A}"/>
          </ac:picMkLst>
        </pc:picChg>
        <pc:picChg chg="add mod topLvl modCrop">
          <ac:chgData name="Alistair J. Adcroft" userId="ba2b78c0-6879-409f-bffa-630d326be27f" providerId="ADAL" clId="{A9B86D61-6116-4877-B556-CD16310B7A8A}" dt="2022-10-31T14:06:31.524" v="699" actId="164"/>
          <ac:picMkLst>
            <pc:docMk/>
            <pc:sldMk cId="995426542" sldId="258"/>
            <ac:picMk id="12" creationId="{DBB02DB7-556B-EE6A-6C2A-2CAC7676475E}"/>
          </ac:picMkLst>
        </pc:picChg>
        <pc:cxnChg chg="add del">
          <ac:chgData name="Alistair J. Adcroft" userId="ba2b78c0-6879-409f-bffa-630d326be27f" providerId="ADAL" clId="{A9B86D61-6116-4877-B556-CD16310B7A8A}" dt="2022-10-31T13:31:06.100" v="340" actId="478"/>
          <ac:cxnSpMkLst>
            <pc:docMk/>
            <pc:sldMk cId="995426542" sldId="258"/>
            <ac:cxnSpMk id="14" creationId="{2A45C21C-2A9C-CF84-FA9E-E2752969DA0E}"/>
          </ac:cxnSpMkLst>
        </pc:cxnChg>
        <pc:cxnChg chg="add del mod">
          <ac:chgData name="Alistair J. Adcroft" userId="ba2b78c0-6879-409f-bffa-630d326be27f" providerId="ADAL" clId="{A9B86D61-6116-4877-B556-CD16310B7A8A}" dt="2022-10-31T13:30:08.200" v="330" actId="478"/>
          <ac:cxnSpMkLst>
            <pc:docMk/>
            <pc:sldMk cId="995426542" sldId="258"/>
            <ac:cxnSpMk id="21" creationId="{CE95F4BD-7049-36B6-3052-2B1A194D235E}"/>
          </ac:cxnSpMkLst>
        </pc:cxnChg>
        <pc:cxnChg chg="add del mod">
          <ac:chgData name="Alistair J. Adcroft" userId="ba2b78c0-6879-409f-bffa-630d326be27f" providerId="ADAL" clId="{A9B86D61-6116-4877-B556-CD16310B7A8A}" dt="2022-10-31T14:05:30.527" v="690" actId="478"/>
          <ac:cxnSpMkLst>
            <pc:docMk/>
            <pc:sldMk cId="995426542" sldId="258"/>
            <ac:cxnSpMk id="28" creationId="{3524BB96-8184-5785-4F52-6D15B9C31A95}"/>
          </ac:cxnSpMkLst>
        </pc:cxnChg>
        <pc:cxnChg chg="add mod">
          <ac:chgData name="Alistair J. Adcroft" userId="ba2b78c0-6879-409f-bffa-630d326be27f" providerId="ADAL" clId="{A9B86D61-6116-4877-B556-CD16310B7A8A}" dt="2022-10-31T13:36:16.622" v="397" actId="1582"/>
          <ac:cxnSpMkLst>
            <pc:docMk/>
            <pc:sldMk cId="995426542" sldId="258"/>
            <ac:cxnSpMk id="37" creationId="{0D60D20A-D6E9-D761-F091-5D02D8BC44D9}"/>
          </ac:cxnSpMkLst>
        </pc:cxnChg>
        <pc:cxnChg chg="add mod">
          <ac:chgData name="Alistair J. Adcroft" userId="ba2b78c0-6879-409f-bffa-630d326be27f" providerId="ADAL" clId="{A9B86D61-6116-4877-B556-CD16310B7A8A}" dt="2022-10-31T13:36:16.622" v="397" actId="1582"/>
          <ac:cxnSpMkLst>
            <pc:docMk/>
            <pc:sldMk cId="995426542" sldId="258"/>
            <ac:cxnSpMk id="39" creationId="{84DEE4BC-0B98-55AA-77F6-A1A045C0C7AB}"/>
          </ac:cxnSpMkLst>
        </pc:cxnChg>
        <pc:cxnChg chg="add mod">
          <ac:chgData name="Alistair J. Adcroft" userId="ba2b78c0-6879-409f-bffa-630d326be27f" providerId="ADAL" clId="{A9B86D61-6116-4877-B556-CD16310B7A8A}" dt="2022-10-31T13:36:16.622" v="397" actId="1582"/>
          <ac:cxnSpMkLst>
            <pc:docMk/>
            <pc:sldMk cId="995426542" sldId="258"/>
            <ac:cxnSpMk id="42" creationId="{ED3AD25E-1851-A059-5A84-8C8552EDB944}"/>
          </ac:cxnSpMkLst>
        </pc:cxnChg>
        <pc:cxnChg chg="add mod">
          <ac:chgData name="Alistair J. Adcroft" userId="ba2b78c0-6879-409f-bffa-630d326be27f" providerId="ADAL" clId="{A9B86D61-6116-4877-B556-CD16310B7A8A}" dt="2022-10-31T13:36:16.622" v="397" actId="1582"/>
          <ac:cxnSpMkLst>
            <pc:docMk/>
            <pc:sldMk cId="995426542" sldId="258"/>
            <ac:cxnSpMk id="43" creationId="{2591A980-A32D-DAC4-65A2-805CA028FA17}"/>
          </ac:cxnSpMkLst>
        </pc:cxnChg>
        <pc:cxnChg chg="add del mod">
          <ac:chgData name="Alistair J. Adcroft" userId="ba2b78c0-6879-409f-bffa-630d326be27f" providerId="ADAL" clId="{A9B86D61-6116-4877-B556-CD16310B7A8A}" dt="2022-10-31T13:36:38.518" v="401" actId="478"/>
          <ac:cxnSpMkLst>
            <pc:docMk/>
            <pc:sldMk cId="995426542" sldId="258"/>
            <ac:cxnSpMk id="46" creationId="{EA37440D-3155-DEB5-51EA-2AE7ACC46DDF}"/>
          </ac:cxnSpMkLst>
        </pc:cxnChg>
        <pc:cxnChg chg="add del mod">
          <ac:chgData name="Alistair J. Adcroft" userId="ba2b78c0-6879-409f-bffa-630d326be27f" providerId="ADAL" clId="{A9B86D61-6116-4877-B556-CD16310B7A8A}" dt="2022-10-31T13:44:11.056" v="463" actId="478"/>
          <ac:cxnSpMkLst>
            <pc:docMk/>
            <pc:sldMk cId="995426542" sldId="258"/>
            <ac:cxnSpMk id="50" creationId="{3A79384F-189D-7DE3-751E-D3C39932F1AC}"/>
          </ac:cxnSpMkLst>
        </pc:cxnChg>
        <pc:cxnChg chg="add mod">
          <ac:chgData name="Alistair J. Adcroft" userId="ba2b78c0-6879-409f-bffa-630d326be27f" providerId="ADAL" clId="{A9B86D61-6116-4877-B556-CD16310B7A8A}" dt="2022-10-31T14:33:17.694" v="1339" actId="1038"/>
          <ac:cxnSpMkLst>
            <pc:docMk/>
            <pc:sldMk cId="995426542" sldId="258"/>
            <ac:cxnSpMk id="82" creationId="{6D9118E1-93B8-4DB3-9340-B0C9F055CB26}"/>
          </ac:cxnSpMkLst>
        </pc:cxnChg>
        <pc:cxnChg chg="add mod">
          <ac:chgData name="Alistair J. Adcroft" userId="ba2b78c0-6879-409f-bffa-630d326be27f" providerId="ADAL" clId="{A9B86D61-6116-4877-B556-CD16310B7A8A}" dt="2022-10-31T14:33:17.694" v="1339" actId="1038"/>
          <ac:cxnSpMkLst>
            <pc:docMk/>
            <pc:sldMk cId="995426542" sldId="258"/>
            <ac:cxnSpMk id="83" creationId="{BD8BE9A6-A580-0B46-6F0F-98BD57F6A058}"/>
          </ac:cxnSpMkLst>
        </pc:cxnChg>
        <pc:cxnChg chg="add mod">
          <ac:chgData name="Alistair J. Adcroft" userId="ba2b78c0-6879-409f-bffa-630d326be27f" providerId="ADAL" clId="{A9B86D61-6116-4877-B556-CD16310B7A8A}" dt="2022-10-31T14:33:17.694" v="1339" actId="1038"/>
          <ac:cxnSpMkLst>
            <pc:docMk/>
            <pc:sldMk cId="995426542" sldId="258"/>
            <ac:cxnSpMk id="84" creationId="{93809B4F-2BA5-2C01-A1ED-57FA88F6FB1D}"/>
          </ac:cxnSpMkLst>
        </pc:cxnChg>
        <pc:cxnChg chg="add mod">
          <ac:chgData name="Alistair J. Adcroft" userId="ba2b78c0-6879-409f-bffa-630d326be27f" providerId="ADAL" clId="{A9B86D61-6116-4877-B556-CD16310B7A8A}" dt="2022-10-31T14:33:17.694" v="1339" actId="1038"/>
          <ac:cxnSpMkLst>
            <pc:docMk/>
            <pc:sldMk cId="995426542" sldId="258"/>
            <ac:cxnSpMk id="144" creationId="{7865E43B-4005-189E-5D37-795FEB03E357}"/>
          </ac:cxnSpMkLst>
        </pc:cxnChg>
        <pc:cxnChg chg="add mod">
          <ac:chgData name="Alistair J. Adcroft" userId="ba2b78c0-6879-409f-bffa-630d326be27f" providerId="ADAL" clId="{A9B86D61-6116-4877-B556-CD16310B7A8A}" dt="2022-10-31T16:23:21.884" v="1712" actId="1076"/>
          <ac:cxnSpMkLst>
            <pc:docMk/>
            <pc:sldMk cId="995426542" sldId="258"/>
            <ac:cxnSpMk id="159" creationId="{53995230-39A3-0746-6834-C0689C42B691}"/>
          </ac:cxnSpMkLst>
        </pc:cxnChg>
        <pc:cxnChg chg="add mod">
          <ac:chgData name="Alistair J. Adcroft" userId="ba2b78c0-6879-409f-bffa-630d326be27f" providerId="ADAL" clId="{A9B86D61-6116-4877-B556-CD16310B7A8A}" dt="2022-10-31T16:23:21.884" v="1712" actId="1076"/>
          <ac:cxnSpMkLst>
            <pc:docMk/>
            <pc:sldMk cId="995426542" sldId="258"/>
            <ac:cxnSpMk id="161" creationId="{45D3ACF6-3D60-D85A-5E73-C716926FBE87}"/>
          </ac:cxnSpMkLst>
        </pc:cxnChg>
        <pc:cxnChg chg="add mod">
          <ac:chgData name="Alistair J. Adcroft" userId="ba2b78c0-6879-409f-bffa-630d326be27f" providerId="ADAL" clId="{A9B86D61-6116-4877-B556-CD16310B7A8A}" dt="2022-10-31T16:23:21.884" v="1712" actId="1076"/>
          <ac:cxnSpMkLst>
            <pc:docMk/>
            <pc:sldMk cId="995426542" sldId="258"/>
            <ac:cxnSpMk id="162" creationId="{5566CC9B-6A70-5BD6-D1E2-6BA09AEE7631}"/>
          </ac:cxnSpMkLst>
        </pc:cxnChg>
        <pc:cxnChg chg="add mod">
          <ac:chgData name="Alistair J. Adcroft" userId="ba2b78c0-6879-409f-bffa-630d326be27f" providerId="ADAL" clId="{A9B86D61-6116-4877-B556-CD16310B7A8A}" dt="2022-10-31T16:23:21.884" v="1712" actId="1076"/>
          <ac:cxnSpMkLst>
            <pc:docMk/>
            <pc:sldMk cId="995426542" sldId="258"/>
            <ac:cxnSpMk id="163" creationId="{B6339B3F-520E-1F36-CDEF-80720BF690D5}"/>
          </ac:cxnSpMkLst>
        </pc:cxnChg>
        <pc:cxnChg chg="add mod">
          <ac:chgData name="Alistair J. Adcroft" userId="ba2b78c0-6879-409f-bffa-630d326be27f" providerId="ADAL" clId="{A9B86D61-6116-4877-B556-CD16310B7A8A}" dt="2022-10-31T16:23:21.884" v="1712" actId="1076"/>
          <ac:cxnSpMkLst>
            <pc:docMk/>
            <pc:sldMk cId="995426542" sldId="258"/>
            <ac:cxnSpMk id="164" creationId="{70D16F8B-36E8-15F7-8F3B-FE7117E8DF96}"/>
          </ac:cxnSpMkLst>
        </pc:cxnChg>
        <pc:cxnChg chg="add mod">
          <ac:chgData name="Alistair J. Adcroft" userId="ba2b78c0-6879-409f-bffa-630d326be27f" providerId="ADAL" clId="{A9B86D61-6116-4877-B556-CD16310B7A8A}" dt="2022-10-31T16:23:21.884" v="1712" actId="1076"/>
          <ac:cxnSpMkLst>
            <pc:docMk/>
            <pc:sldMk cId="995426542" sldId="258"/>
            <ac:cxnSpMk id="165" creationId="{E93D61E3-A7B5-D2D8-7739-2734F3FC4BC9}"/>
          </ac:cxnSpMkLst>
        </pc:cxnChg>
        <pc:cxnChg chg="add mod">
          <ac:chgData name="Alistair J. Adcroft" userId="ba2b78c0-6879-409f-bffa-630d326be27f" providerId="ADAL" clId="{A9B86D61-6116-4877-B556-CD16310B7A8A}" dt="2022-10-31T16:23:21.884" v="1712" actId="1076"/>
          <ac:cxnSpMkLst>
            <pc:docMk/>
            <pc:sldMk cId="995426542" sldId="258"/>
            <ac:cxnSpMk id="167" creationId="{DA4E5639-9449-1C6D-C796-3360C0E27C1E}"/>
          </ac:cxnSpMkLst>
        </pc:cxnChg>
        <pc:cxnChg chg="add mod">
          <ac:chgData name="Alistair J. Adcroft" userId="ba2b78c0-6879-409f-bffa-630d326be27f" providerId="ADAL" clId="{A9B86D61-6116-4877-B556-CD16310B7A8A}" dt="2022-10-31T16:23:21.884" v="1712" actId="1076"/>
          <ac:cxnSpMkLst>
            <pc:docMk/>
            <pc:sldMk cId="995426542" sldId="258"/>
            <ac:cxnSpMk id="168" creationId="{8C9EA806-8252-7E03-DD10-C281CBFC66C9}"/>
          </ac:cxnSpMkLst>
        </pc:cxnChg>
        <pc:cxnChg chg="add mod">
          <ac:chgData name="Alistair J. Adcroft" userId="ba2b78c0-6879-409f-bffa-630d326be27f" providerId="ADAL" clId="{A9B86D61-6116-4877-B556-CD16310B7A8A}" dt="2022-10-31T16:23:21.884" v="1712" actId="1076"/>
          <ac:cxnSpMkLst>
            <pc:docMk/>
            <pc:sldMk cId="995426542" sldId="258"/>
            <ac:cxnSpMk id="169" creationId="{470B0F24-FA32-9148-FCA4-8352C1915425}"/>
          </ac:cxnSpMkLst>
        </pc:cxnChg>
        <pc:cxnChg chg="add mod">
          <ac:chgData name="Alistair J. Adcroft" userId="ba2b78c0-6879-409f-bffa-630d326be27f" providerId="ADAL" clId="{A9B86D61-6116-4877-B556-CD16310B7A8A}" dt="2022-10-31T16:23:21.884" v="1712" actId="1076"/>
          <ac:cxnSpMkLst>
            <pc:docMk/>
            <pc:sldMk cId="995426542" sldId="258"/>
            <ac:cxnSpMk id="170" creationId="{67EB0D80-1935-0D59-B494-52D07CD97F5F}"/>
          </ac:cxnSpMkLst>
        </pc:cxnChg>
        <pc:cxnChg chg="add mod">
          <ac:chgData name="Alistair J. Adcroft" userId="ba2b78c0-6879-409f-bffa-630d326be27f" providerId="ADAL" clId="{A9B86D61-6116-4877-B556-CD16310B7A8A}" dt="2022-10-31T16:23:21.884" v="1712" actId="1076"/>
          <ac:cxnSpMkLst>
            <pc:docMk/>
            <pc:sldMk cId="995426542" sldId="258"/>
            <ac:cxnSpMk id="171" creationId="{55194C9A-8A69-E469-E4B7-397D25B455BB}"/>
          </ac:cxnSpMkLst>
        </pc:cxnChg>
        <pc:cxnChg chg="add mod">
          <ac:chgData name="Alistair J. Adcroft" userId="ba2b78c0-6879-409f-bffa-630d326be27f" providerId="ADAL" clId="{A9B86D61-6116-4877-B556-CD16310B7A8A}" dt="2022-10-31T16:23:21.884" v="1712" actId="1076"/>
          <ac:cxnSpMkLst>
            <pc:docMk/>
            <pc:sldMk cId="995426542" sldId="258"/>
            <ac:cxnSpMk id="172" creationId="{FA084AA7-9AC7-5154-4536-74BFEB90870F}"/>
          </ac:cxnSpMkLst>
        </pc:cxnChg>
        <pc:cxnChg chg="add del mod">
          <ac:chgData name="Alistair J. Adcroft" userId="ba2b78c0-6879-409f-bffa-630d326be27f" providerId="ADAL" clId="{A9B86D61-6116-4877-B556-CD16310B7A8A}" dt="2022-10-31T14:26:35.660" v="1246" actId="21"/>
          <ac:cxnSpMkLst>
            <pc:docMk/>
            <pc:sldMk cId="995426542" sldId="258"/>
            <ac:cxnSpMk id="195" creationId="{7CC34354-67C5-F7A9-5A13-A38D9B3E1448}"/>
          </ac:cxnSpMkLst>
        </pc:cxnChg>
        <pc:cxnChg chg="add del mod">
          <ac:chgData name="Alistair J. Adcroft" userId="ba2b78c0-6879-409f-bffa-630d326be27f" providerId="ADAL" clId="{A9B86D61-6116-4877-B556-CD16310B7A8A}" dt="2022-10-31T14:26:35.660" v="1246" actId="21"/>
          <ac:cxnSpMkLst>
            <pc:docMk/>
            <pc:sldMk cId="995426542" sldId="258"/>
            <ac:cxnSpMk id="196" creationId="{C9F9F2BB-4E82-5C17-2F6F-9A4B4A54AC25}"/>
          </ac:cxnSpMkLst>
        </pc:cxnChg>
        <pc:cxnChg chg="add del mod">
          <ac:chgData name="Alistair J. Adcroft" userId="ba2b78c0-6879-409f-bffa-630d326be27f" providerId="ADAL" clId="{A9B86D61-6116-4877-B556-CD16310B7A8A}" dt="2022-10-31T14:26:35.660" v="1246" actId="21"/>
          <ac:cxnSpMkLst>
            <pc:docMk/>
            <pc:sldMk cId="995426542" sldId="258"/>
            <ac:cxnSpMk id="197" creationId="{62A22885-3314-CF2C-4279-7BA556383C2E}"/>
          </ac:cxnSpMkLst>
        </pc:cxnChg>
        <pc:cxnChg chg="add del mod">
          <ac:chgData name="Alistair J. Adcroft" userId="ba2b78c0-6879-409f-bffa-630d326be27f" providerId="ADAL" clId="{A9B86D61-6116-4877-B556-CD16310B7A8A}" dt="2022-10-31T14:26:35.660" v="1246" actId="21"/>
          <ac:cxnSpMkLst>
            <pc:docMk/>
            <pc:sldMk cId="995426542" sldId="258"/>
            <ac:cxnSpMk id="198" creationId="{8A086B46-062B-6FCD-08F5-C473CBB9A454}"/>
          </ac:cxnSpMkLst>
        </pc:cxnChg>
        <pc:cxnChg chg="add mod">
          <ac:chgData name="Alistair J. Adcroft" userId="ba2b78c0-6879-409f-bffa-630d326be27f" providerId="ADAL" clId="{A9B86D61-6116-4877-B556-CD16310B7A8A}" dt="2022-10-31T16:23:21.884" v="1712" actId="1076"/>
          <ac:cxnSpMkLst>
            <pc:docMk/>
            <pc:sldMk cId="995426542" sldId="258"/>
            <ac:cxnSpMk id="199" creationId="{D58EF70C-D79E-901B-541D-A95E76042EDD}"/>
          </ac:cxnSpMkLst>
        </pc:cxnChg>
        <pc:cxnChg chg="add mod">
          <ac:chgData name="Alistair J. Adcroft" userId="ba2b78c0-6879-409f-bffa-630d326be27f" providerId="ADAL" clId="{A9B86D61-6116-4877-B556-CD16310B7A8A}" dt="2022-10-31T16:23:21.884" v="1712" actId="1076"/>
          <ac:cxnSpMkLst>
            <pc:docMk/>
            <pc:sldMk cId="995426542" sldId="258"/>
            <ac:cxnSpMk id="200" creationId="{9C5C4FB6-2BF5-9F54-B9EA-45290FCDAD31}"/>
          </ac:cxnSpMkLst>
        </pc:cxnChg>
        <pc:cxnChg chg="add mod">
          <ac:chgData name="Alistair J. Adcroft" userId="ba2b78c0-6879-409f-bffa-630d326be27f" providerId="ADAL" clId="{A9B86D61-6116-4877-B556-CD16310B7A8A}" dt="2022-10-31T16:23:21.884" v="1712" actId="1076"/>
          <ac:cxnSpMkLst>
            <pc:docMk/>
            <pc:sldMk cId="995426542" sldId="258"/>
            <ac:cxnSpMk id="201" creationId="{CA4D3220-F41C-7F17-320A-9FBA25AFCFF8}"/>
          </ac:cxnSpMkLst>
        </pc:cxnChg>
        <pc:cxnChg chg="add del mod">
          <ac:chgData name="Alistair J. Adcroft" userId="ba2b78c0-6879-409f-bffa-630d326be27f" providerId="ADAL" clId="{A9B86D61-6116-4877-B556-CD16310B7A8A}" dt="2022-10-31T14:26:58.102" v="1254" actId="21"/>
          <ac:cxnSpMkLst>
            <pc:docMk/>
            <pc:sldMk cId="995426542" sldId="258"/>
            <ac:cxnSpMk id="202" creationId="{EBC7BAF2-415A-BB15-E832-08A9592B218E}"/>
          </ac:cxnSpMkLst>
        </pc:cxnChg>
        <pc:cxnChg chg="add del mod">
          <ac:chgData name="Alistair J. Adcroft" userId="ba2b78c0-6879-409f-bffa-630d326be27f" providerId="ADAL" clId="{A9B86D61-6116-4877-B556-CD16310B7A8A}" dt="2022-10-31T14:26:58.102" v="1254" actId="21"/>
          <ac:cxnSpMkLst>
            <pc:docMk/>
            <pc:sldMk cId="995426542" sldId="258"/>
            <ac:cxnSpMk id="203" creationId="{932BF5BF-2D90-9379-DE2E-F21826629A8C}"/>
          </ac:cxnSpMkLst>
        </pc:cxnChg>
        <pc:cxnChg chg="add mod">
          <ac:chgData name="Alistair J. Adcroft" userId="ba2b78c0-6879-409f-bffa-630d326be27f" providerId="ADAL" clId="{A9B86D61-6116-4877-B556-CD16310B7A8A}" dt="2022-10-31T16:23:21.884" v="1712" actId="1076"/>
          <ac:cxnSpMkLst>
            <pc:docMk/>
            <pc:sldMk cId="995426542" sldId="258"/>
            <ac:cxnSpMk id="204" creationId="{3C43455E-9631-2032-75CC-0C787BA5FC17}"/>
          </ac:cxnSpMkLst>
        </pc:cxnChg>
        <pc:cxnChg chg="add mod">
          <ac:chgData name="Alistair J. Adcroft" userId="ba2b78c0-6879-409f-bffa-630d326be27f" providerId="ADAL" clId="{A9B86D61-6116-4877-B556-CD16310B7A8A}" dt="2022-10-31T16:23:21.884" v="1712" actId="1076"/>
          <ac:cxnSpMkLst>
            <pc:docMk/>
            <pc:sldMk cId="995426542" sldId="258"/>
            <ac:cxnSpMk id="205" creationId="{C631BE19-4763-6070-5B90-2110B33AE2AF}"/>
          </ac:cxnSpMkLst>
        </pc:cxnChg>
        <pc:cxnChg chg="add mod">
          <ac:chgData name="Alistair J. Adcroft" userId="ba2b78c0-6879-409f-bffa-630d326be27f" providerId="ADAL" clId="{A9B86D61-6116-4877-B556-CD16310B7A8A}" dt="2022-10-31T16:23:21.884" v="1712" actId="1076"/>
          <ac:cxnSpMkLst>
            <pc:docMk/>
            <pc:sldMk cId="995426542" sldId="258"/>
            <ac:cxnSpMk id="206" creationId="{A4B2D00F-F6D9-2209-78B2-A3F8E1070452}"/>
          </ac:cxnSpMkLst>
        </pc:cxnChg>
        <pc:cxnChg chg="add mod">
          <ac:chgData name="Alistair J. Adcroft" userId="ba2b78c0-6879-409f-bffa-630d326be27f" providerId="ADAL" clId="{A9B86D61-6116-4877-B556-CD16310B7A8A}" dt="2022-10-31T14:26:01.448" v="1243" actId="571"/>
          <ac:cxnSpMkLst>
            <pc:docMk/>
            <pc:sldMk cId="995426542" sldId="258"/>
            <ac:cxnSpMk id="211" creationId="{39D397B7-6544-EA99-EA97-EE1A74836CE3}"/>
          </ac:cxnSpMkLst>
        </pc:cxnChg>
        <pc:cxnChg chg="add mod">
          <ac:chgData name="Alistair J. Adcroft" userId="ba2b78c0-6879-409f-bffa-630d326be27f" providerId="ADAL" clId="{A9B86D61-6116-4877-B556-CD16310B7A8A}" dt="2022-10-31T14:26:01.448" v="1243" actId="571"/>
          <ac:cxnSpMkLst>
            <pc:docMk/>
            <pc:sldMk cId="995426542" sldId="258"/>
            <ac:cxnSpMk id="212" creationId="{7FE60743-6D68-00C4-5632-B2AB9E971232}"/>
          </ac:cxnSpMkLst>
        </pc:cxnChg>
        <pc:cxnChg chg="add mod">
          <ac:chgData name="Alistair J. Adcroft" userId="ba2b78c0-6879-409f-bffa-630d326be27f" providerId="ADAL" clId="{A9B86D61-6116-4877-B556-CD16310B7A8A}" dt="2022-10-31T14:26:01.448" v="1243" actId="571"/>
          <ac:cxnSpMkLst>
            <pc:docMk/>
            <pc:sldMk cId="995426542" sldId="258"/>
            <ac:cxnSpMk id="213" creationId="{60687AD8-D785-BA45-F4F8-CB4950F96D43}"/>
          </ac:cxnSpMkLst>
        </pc:cxnChg>
        <pc:cxnChg chg="add mod">
          <ac:chgData name="Alistair J. Adcroft" userId="ba2b78c0-6879-409f-bffa-630d326be27f" providerId="ADAL" clId="{A9B86D61-6116-4877-B556-CD16310B7A8A}" dt="2022-10-31T14:26:01.448" v="1243" actId="571"/>
          <ac:cxnSpMkLst>
            <pc:docMk/>
            <pc:sldMk cId="995426542" sldId="258"/>
            <ac:cxnSpMk id="214" creationId="{2F0FCA90-8653-6EC8-392F-5FD54696E377}"/>
          </ac:cxnSpMkLst>
        </pc:cxnChg>
        <pc:cxnChg chg="add mod">
          <ac:chgData name="Alistair J. Adcroft" userId="ba2b78c0-6879-409f-bffa-630d326be27f" providerId="ADAL" clId="{A9B86D61-6116-4877-B556-CD16310B7A8A}" dt="2022-10-31T14:26:01.448" v="1243" actId="571"/>
          <ac:cxnSpMkLst>
            <pc:docMk/>
            <pc:sldMk cId="995426542" sldId="258"/>
            <ac:cxnSpMk id="215" creationId="{5410E327-9375-3D48-6D22-0C50C3870384}"/>
          </ac:cxnSpMkLst>
        </pc:cxnChg>
        <pc:cxnChg chg="add mod">
          <ac:chgData name="Alistair J. Adcroft" userId="ba2b78c0-6879-409f-bffa-630d326be27f" providerId="ADAL" clId="{A9B86D61-6116-4877-B556-CD16310B7A8A}" dt="2022-10-31T14:26:01.448" v="1243" actId="571"/>
          <ac:cxnSpMkLst>
            <pc:docMk/>
            <pc:sldMk cId="995426542" sldId="258"/>
            <ac:cxnSpMk id="216" creationId="{6B602734-0EE6-3DC0-49A5-ACD4B5B04E1D}"/>
          </ac:cxnSpMkLst>
        </pc:cxnChg>
        <pc:cxnChg chg="add mod">
          <ac:chgData name="Alistair J. Adcroft" userId="ba2b78c0-6879-409f-bffa-630d326be27f" providerId="ADAL" clId="{A9B86D61-6116-4877-B556-CD16310B7A8A}" dt="2022-10-31T14:26:01.448" v="1243" actId="571"/>
          <ac:cxnSpMkLst>
            <pc:docMk/>
            <pc:sldMk cId="995426542" sldId="258"/>
            <ac:cxnSpMk id="217" creationId="{B4CF66FA-B60B-AE16-5044-E7CEF9DA05AC}"/>
          </ac:cxnSpMkLst>
        </pc:cxnChg>
        <pc:cxnChg chg="add mod">
          <ac:chgData name="Alistair J. Adcroft" userId="ba2b78c0-6879-409f-bffa-630d326be27f" providerId="ADAL" clId="{A9B86D61-6116-4877-B556-CD16310B7A8A}" dt="2022-10-31T16:23:21.884" v="1712" actId="1076"/>
          <ac:cxnSpMkLst>
            <pc:docMk/>
            <pc:sldMk cId="995426542" sldId="258"/>
            <ac:cxnSpMk id="218" creationId="{FAFDA595-7907-BF93-ECE6-7EBB449CE89D}"/>
          </ac:cxnSpMkLst>
        </pc:cxnChg>
        <pc:cxnChg chg="add mod">
          <ac:chgData name="Alistair J. Adcroft" userId="ba2b78c0-6879-409f-bffa-630d326be27f" providerId="ADAL" clId="{A9B86D61-6116-4877-B556-CD16310B7A8A}" dt="2022-10-31T16:23:21.884" v="1712" actId="1076"/>
          <ac:cxnSpMkLst>
            <pc:docMk/>
            <pc:sldMk cId="995426542" sldId="258"/>
            <ac:cxnSpMk id="219" creationId="{E2C9410E-BE05-0FED-8332-684E88EE12FE}"/>
          </ac:cxnSpMkLst>
        </pc:cxnChg>
        <pc:cxnChg chg="add mod">
          <ac:chgData name="Alistair J. Adcroft" userId="ba2b78c0-6879-409f-bffa-630d326be27f" providerId="ADAL" clId="{A9B86D61-6116-4877-B556-CD16310B7A8A}" dt="2022-10-31T16:23:21.884" v="1712" actId="1076"/>
          <ac:cxnSpMkLst>
            <pc:docMk/>
            <pc:sldMk cId="995426542" sldId="258"/>
            <ac:cxnSpMk id="220" creationId="{EC0A218C-3E05-C1BF-8521-1620CD30E9A1}"/>
          </ac:cxnSpMkLst>
        </pc:cxnChg>
        <pc:cxnChg chg="add mod">
          <ac:chgData name="Alistair J. Adcroft" userId="ba2b78c0-6879-409f-bffa-630d326be27f" providerId="ADAL" clId="{A9B86D61-6116-4877-B556-CD16310B7A8A}" dt="2022-10-31T16:23:21.884" v="1712" actId="1076"/>
          <ac:cxnSpMkLst>
            <pc:docMk/>
            <pc:sldMk cId="995426542" sldId="258"/>
            <ac:cxnSpMk id="221" creationId="{FB933F8A-B0CB-F35A-DEF7-EADF5F328600}"/>
          </ac:cxnSpMkLst>
        </pc:cxnChg>
        <pc:cxnChg chg="add mod">
          <ac:chgData name="Alistair J. Adcroft" userId="ba2b78c0-6879-409f-bffa-630d326be27f" providerId="ADAL" clId="{A9B86D61-6116-4877-B556-CD16310B7A8A}" dt="2022-10-31T16:23:21.884" v="1712" actId="1076"/>
          <ac:cxnSpMkLst>
            <pc:docMk/>
            <pc:sldMk cId="995426542" sldId="258"/>
            <ac:cxnSpMk id="222" creationId="{B719A75E-8883-C90B-8E47-7B45D756C7FF}"/>
          </ac:cxnSpMkLst>
        </pc:cxnChg>
        <pc:cxnChg chg="add mod">
          <ac:chgData name="Alistair J. Adcroft" userId="ba2b78c0-6879-409f-bffa-630d326be27f" providerId="ADAL" clId="{A9B86D61-6116-4877-B556-CD16310B7A8A}" dt="2022-10-31T16:23:21.884" v="1712" actId="1076"/>
          <ac:cxnSpMkLst>
            <pc:docMk/>
            <pc:sldMk cId="995426542" sldId="258"/>
            <ac:cxnSpMk id="223" creationId="{1FED3A03-B164-4F33-06A9-A8ABCF869F4C}"/>
          </ac:cxnSpMkLst>
        </pc:cxnChg>
        <pc:cxnChg chg="add mod">
          <ac:chgData name="Alistair J. Adcroft" userId="ba2b78c0-6879-409f-bffa-630d326be27f" providerId="ADAL" clId="{A9B86D61-6116-4877-B556-CD16310B7A8A}" dt="2022-10-31T16:23:21.884" v="1712" actId="1076"/>
          <ac:cxnSpMkLst>
            <pc:docMk/>
            <pc:sldMk cId="995426542" sldId="258"/>
            <ac:cxnSpMk id="224" creationId="{ECDD8769-2AA3-1042-D547-6FAF611A26F0}"/>
          </ac:cxnSpMkLst>
        </pc:cxnChg>
        <pc:cxnChg chg="add mod">
          <ac:chgData name="Alistair J. Adcroft" userId="ba2b78c0-6879-409f-bffa-630d326be27f" providerId="ADAL" clId="{A9B86D61-6116-4877-B556-CD16310B7A8A}" dt="2022-10-31T16:23:21.884" v="1712" actId="1076"/>
          <ac:cxnSpMkLst>
            <pc:docMk/>
            <pc:sldMk cId="995426542" sldId="258"/>
            <ac:cxnSpMk id="225" creationId="{E37D21F0-6F53-F6D4-8278-FF170577F857}"/>
          </ac:cxnSpMkLst>
        </pc:cxnChg>
        <pc:cxnChg chg="add mod">
          <ac:chgData name="Alistair J. Adcroft" userId="ba2b78c0-6879-409f-bffa-630d326be27f" providerId="ADAL" clId="{A9B86D61-6116-4877-B556-CD16310B7A8A}" dt="2022-10-31T16:23:21.884" v="1712" actId="1076"/>
          <ac:cxnSpMkLst>
            <pc:docMk/>
            <pc:sldMk cId="995426542" sldId="258"/>
            <ac:cxnSpMk id="226" creationId="{A68AB774-D320-EA90-1210-2C964F9C33A2}"/>
          </ac:cxnSpMkLst>
        </pc:cxnChg>
        <pc:cxnChg chg="add mod">
          <ac:chgData name="Alistair J. Adcroft" userId="ba2b78c0-6879-409f-bffa-630d326be27f" providerId="ADAL" clId="{A9B86D61-6116-4877-B556-CD16310B7A8A}" dt="2022-10-31T16:23:21.884" v="1712" actId="1076"/>
          <ac:cxnSpMkLst>
            <pc:docMk/>
            <pc:sldMk cId="995426542" sldId="258"/>
            <ac:cxnSpMk id="227" creationId="{A7F6C02A-4F6B-0895-D2EC-7D883CD877D9}"/>
          </ac:cxnSpMkLst>
        </pc:cxnChg>
        <pc:cxnChg chg="add mod">
          <ac:chgData name="Alistair J. Adcroft" userId="ba2b78c0-6879-409f-bffa-630d326be27f" providerId="ADAL" clId="{A9B86D61-6116-4877-B556-CD16310B7A8A}" dt="2022-10-31T16:23:21.884" v="1712" actId="1076"/>
          <ac:cxnSpMkLst>
            <pc:docMk/>
            <pc:sldMk cId="995426542" sldId="258"/>
            <ac:cxnSpMk id="228" creationId="{59EBF871-D943-AB00-AB54-F32618B03700}"/>
          </ac:cxnSpMkLst>
        </pc:cxnChg>
        <pc:cxnChg chg="add mod">
          <ac:chgData name="Alistair J. Adcroft" userId="ba2b78c0-6879-409f-bffa-630d326be27f" providerId="ADAL" clId="{A9B86D61-6116-4877-B556-CD16310B7A8A}" dt="2022-10-31T16:23:21.884" v="1712" actId="1076"/>
          <ac:cxnSpMkLst>
            <pc:docMk/>
            <pc:sldMk cId="995426542" sldId="258"/>
            <ac:cxnSpMk id="229" creationId="{DFD55306-A363-2C26-C265-B8F106074F19}"/>
          </ac:cxnSpMkLst>
        </pc:cxnChg>
      </pc:sldChg>
      <pc:sldChg chg="addSp delSp modSp del mod ord modClrScheme chgLayout">
        <pc:chgData name="Alistair J. Adcroft" userId="ba2b78c0-6879-409f-bffa-630d326be27f" providerId="ADAL" clId="{A9B86D61-6116-4877-B556-CD16310B7A8A}" dt="2022-10-31T19:55:18.300" v="4676" actId="47"/>
        <pc:sldMkLst>
          <pc:docMk/>
          <pc:sldMk cId="1451570270" sldId="259"/>
        </pc:sldMkLst>
        <pc:spChg chg="del mod ord">
          <ac:chgData name="Alistair J. Adcroft" userId="ba2b78c0-6879-409f-bffa-630d326be27f" providerId="ADAL" clId="{A9B86D61-6116-4877-B556-CD16310B7A8A}" dt="2022-10-31T16:24:30.241" v="1714" actId="700"/>
          <ac:spMkLst>
            <pc:docMk/>
            <pc:sldMk cId="1451570270" sldId="259"/>
            <ac:spMk id="2" creationId="{1AC02782-0E33-A54E-D3EB-9B2D4A446A91}"/>
          </ac:spMkLst>
        </pc:spChg>
        <pc:spChg chg="mod ord">
          <ac:chgData name="Alistair J. Adcroft" userId="ba2b78c0-6879-409f-bffa-630d326be27f" providerId="ADAL" clId="{A9B86D61-6116-4877-B556-CD16310B7A8A}" dt="2022-10-31T16:24:30.241" v="1714" actId="700"/>
          <ac:spMkLst>
            <pc:docMk/>
            <pc:sldMk cId="1451570270" sldId="259"/>
            <ac:spMk id="3" creationId="{5567B19F-18BF-DA18-F5DC-3D917952B0FC}"/>
          </ac:spMkLst>
        </pc:spChg>
        <pc:spChg chg="mod ord">
          <ac:chgData name="Alistair J. Adcroft" userId="ba2b78c0-6879-409f-bffa-630d326be27f" providerId="ADAL" clId="{A9B86D61-6116-4877-B556-CD16310B7A8A}" dt="2022-10-31T16:24:30.241" v="1714" actId="700"/>
          <ac:spMkLst>
            <pc:docMk/>
            <pc:sldMk cId="1451570270" sldId="259"/>
            <ac:spMk id="4" creationId="{49C50AFA-DF96-5D58-06F6-5816E9D26AF3}"/>
          </ac:spMkLst>
        </pc:spChg>
        <pc:spChg chg="mod ord">
          <ac:chgData name="Alistair J. Adcroft" userId="ba2b78c0-6879-409f-bffa-630d326be27f" providerId="ADAL" clId="{A9B86D61-6116-4877-B556-CD16310B7A8A}" dt="2022-10-31T16:24:30.241" v="1714" actId="700"/>
          <ac:spMkLst>
            <pc:docMk/>
            <pc:sldMk cId="1451570270" sldId="259"/>
            <ac:spMk id="5" creationId="{85937B07-FC6C-A07D-1E53-9CC690CBFFF6}"/>
          </ac:spMkLst>
        </pc:spChg>
        <pc:spChg chg="add mod">
          <ac:chgData name="Alistair J. Adcroft" userId="ba2b78c0-6879-409f-bffa-630d326be27f" providerId="ADAL" clId="{A9B86D61-6116-4877-B556-CD16310B7A8A}" dt="2022-10-31T16:24:25.481" v="1713"/>
          <ac:spMkLst>
            <pc:docMk/>
            <pc:sldMk cId="1451570270" sldId="259"/>
            <ac:spMk id="8" creationId="{5AADE3F4-FE10-1762-CC5B-257C7E9B73CF}"/>
          </ac:spMkLst>
        </pc:spChg>
        <pc:spChg chg="add mod">
          <ac:chgData name="Alistair J. Adcroft" userId="ba2b78c0-6879-409f-bffa-630d326be27f" providerId="ADAL" clId="{A9B86D61-6116-4877-B556-CD16310B7A8A}" dt="2022-10-31T16:24:25.481" v="1713"/>
          <ac:spMkLst>
            <pc:docMk/>
            <pc:sldMk cId="1451570270" sldId="259"/>
            <ac:spMk id="9" creationId="{A0C93FE6-17EF-3C61-E2CC-6C37C7F475A4}"/>
          </ac:spMkLst>
        </pc:spChg>
        <pc:spChg chg="add mod ord">
          <ac:chgData name="Alistair J. Adcroft" userId="ba2b78c0-6879-409f-bffa-630d326be27f" providerId="ADAL" clId="{A9B86D61-6116-4877-B556-CD16310B7A8A}" dt="2022-10-31T16:24:30.241" v="1714" actId="700"/>
          <ac:spMkLst>
            <pc:docMk/>
            <pc:sldMk cId="1451570270" sldId="259"/>
            <ac:spMk id="10" creationId="{AE59A6CA-649A-F8B1-564A-7ED1C486C9FD}"/>
          </ac:spMkLst>
        </pc:spChg>
        <pc:spChg chg="add del mod">
          <ac:chgData name="Alistair J. Adcroft" userId="ba2b78c0-6879-409f-bffa-630d326be27f" providerId="ADAL" clId="{A9B86D61-6116-4877-B556-CD16310B7A8A}" dt="2022-10-31T16:25:21.854" v="1717" actId="478"/>
          <ac:spMkLst>
            <pc:docMk/>
            <pc:sldMk cId="1451570270" sldId="259"/>
            <ac:spMk id="13" creationId="{43839289-0303-AE20-EC86-63717D6CE37F}"/>
          </ac:spMkLst>
        </pc:spChg>
        <pc:spChg chg="add del mod">
          <ac:chgData name="Alistair J. Adcroft" userId="ba2b78c0-6879-409f-bffa-630d326be27f" providerId="ADAL" clId="{A9B86D61-6116-4877-B556-CD16310B7A8A}" dt="2022-10-31T16:25:32.890" v="1720" actId="478"/>
          <ac:spMkLst>
            <pc:docMk/>
            <pc:sldMk cId="1451570270" sldId="259"/>
            <ac:spMk id="14" creationId="{8F62C3ED-EDAA-C5BD-FEB8-0255091D5965}"/>
          </ac:spMkLst>
        </pc:spChg>
        <pc:picChg chg="add mod">
          <ac:chgData name="Alistair J. Adcroft" userId="ba2b78c0-6879-409f-bffa-630d326be27f" providerId="ADAL" clId="{A9B86D61-6116-4877-B556-CD16310B7A8A}" dt="2022-10-31T16:24:25.481" v="1713"/>
          <ac:picMkLst>
            <pc:docMk/>
            <pc:sldMk cId="1451570270" sldId="259"/>
            <ac:picMk id="6" creationId="{C70C4F83-E5E8-C267-572C-92AEF2E520A6}"/>
          </ac:picMkLst>
        </pc:picChg>
        <pc:picChg chg="add del mod">
          <ac:chgData name="Alistair J. Adcroft" userId="ba2b78c0-6879-409f-bffa-630d326be27f" providerId="ADAL" clId="{A9B86D61-6116-4877-B556-CD16310B7A8A}" dt="2022-10-31T16:25:30.016" v="1718" actId="478"/>
          <ac:picMkLst>
            <pc:docMk/>
            <pc:sldMk cId="1451570270" sldId="259"/>
            <ac:picMk id="7" creationId="{C6FB26C3-179B-847D-F0E0-6203A907C0C8}"/>
          </ac:picMkLst>
        </pc:picChg>
        <pc:picChg chg="add del mod">
          <ac:chgData name="Alistair J. Adcroft" userId="ba2b78c0-6879-409f-bffa-630d326be27f" providerId="ADAL" clId="{A9B86D61-6116-4877-B556-CD16310B7A8A}" dt="2022-10-31T16:25:21.854" v="1717" actId="478"/>
          <ac:picMkLst>
            <pc:docMk/>
            <pc:sldMk cId="1451570270" sldId="259"/>
            <ac:picMk id="11" creationId="{08B8C4A9-626E-09EF-EAAF-AD05DADF7B0F}"/>
          </ac:picMkLst>
        </pc:picChg>
        <pc:picChg chg="add mod">
          <ac:chgData name="Alistair J. Adcroft" userId="ba2b78c0-6879-409f-bffa-630d326be27f" providerId="ADAL" clId="{A9B86D61-6116-4877-B556-CD16310B7A8A}" dt="2022-10-31T16:25:53.578" v="1725" actId="1038"/>
          <ac:picMkLst>
            <pc:docMk/>
            <pc:sldMk cId="1451570270" sldId="259"/>
            <ac:picMk id="12" creationId="{B820E3C4-031E-0284-A501-E0147973922C}"/>
          </ac:picMkLst>
        </pc:picChg>
      </pc:sldChg>
      <pc:sldChg chg="addSp delSp modSp mod">
        <pc:chgData name="Alistair J. Adcroft" userId="ba2b78c0-6879-409f-bffa-630d326be27f" providerId="ADAL" clId="{A9B86D61-6116-4877-B556-CD16310B7A8A}" dt="2022-10-31T19:45:08.638" v="4333" actId="20577"/>
        <pc:sldMkLst>
          <pc:docMk/>
          <pc:sldMk cId="1178078705" sldId="260"/>
        </pc:sldMkLst>
        <pc:spChg chg="mod">
          <ac:chgData name="Alistair J. Adcroft" userId="ba2b78c0-6879-409f-bffa-630d326be27f" providerId="ADAL" clId="{A9B86D61-6116-4877-B556-CD16310B7A8A}" dt="2022-10-31T19:45:08.638" v="4333" actId="20577"/>
          <ac:spMkLst>
            <pc:docMk/>
            <pc:sldMk cId="1178078705" sldId="260"/>
            <ac:spMk id="2" creationId="{6DF3FC91-392D-4340-5F90-F4874FEFEAEC}"/>
          </ac:spMkLst>
        </pc:spChg>
        <pc:spChg chg="mod">
          <ac:chgData name="Alistair J. Adcroft" userId="ba2b78c0-6879-409f-bffa-630d326be27f" providerId="ADAL" clId="{A9B86D61-6116-4877-B556-CD16310B7A8A}" dt="2022-10-31T16:56:21.546" v="1751" actId="20577"/>
          <ac:spMkLst>
            <pc:docMk/>
            <pc:sldMk cId="1178078705" sldId="260"/>
            <ac:spMk id="5" creationId="{C359B83F-FE96-DCA8-B2C5-4A15A6FEEF95}"/>
          </ac:spMkLst>
        </pc:spChg>
        <pc:spChg chg="add mod">
          <ac:chgData name="Alistair J. Adcroft" userId="ba2b78c0-6879-409f-bffa-630d326be27f" providerId="ADAL" clId="{A9B86D61-6116-4877-B556-CD16310B7A8A}" dt="2022-10-31T17:13:05.674" v="2421" actId="1076"/>
          <ac:spMkLst>
            <pc:docMk/>
            <pc:sldMk cId="1178078705" sldId="260"/>
            <ac:spMk id="6" creationId="{F7A69CA9-B21B-98BF-57D7-D79EE1ABC07F}"/>
          </ac:spMkLst>
        </pc:spChg>
        <pc:spChg chg="add mod">
          <ac:chgData name="Alistair J. Adcroft" userId="ba2b78c0-6879-409f-bffa-630d326be27f" providerId="ADAL" clId="{A9B86D61-6116-4877-B556-CD16310B7A8A}" dt="2022-10-31T17:13:05.674" v="2421" actId="1076"/>
          <ac:spMkLst>
            <pc:docMk/>
            <pc:sldMk cId="1178078705" sldId="260"/>
            <ac:spMk id="7" creationId="{C346E7DD-B6CA-36B4-45E1-B0ACE5F42D4B}"/>
          </ac:spMkLst>
        </pc:spChg>
        <pc:spChg chg="add mod">
          <ac:chgData name="Alistair J. Adcroft" userId="ba2b78c0-6879-409f-bffa-630d326be27f" providerId="ADAL" clId="{A9B86D61-6116-4877-B556-CD16310B7A8A}" dt="2022-10-31T17:13:05.674" v="2421" actId="1076"/>
          <ac:spMkLst>
            <pc:docMk/>
            <pc:sldMk cId="1178078705" sldId="260"/>
            <ac:spMk id="8" creationId="{97DAA839-1B56-07CB-A764-7D91DE298B41}"/>
          </ac:spMkLst>
        </pc:spChg>
        <pc:spChg chg="add mod">
          <ac:chgData name="Alistair J. Adcroft" userId="ba2b78c0-6879-409f-bffa-630d326be27f" providerId="ADAL" clId="{A9B86D61-6116-4877-B556-CD16310B7A8A}" dt="2022-10-31T17:13:05.674" v="2421" actId="1076"/>
          <ac:spMkLst>
            <pc:docMk/>
            <pc:sldMk cId="1178078705" sldId="260"/>
            <ac:spMk id="9" creationId="{EC79185A-93A1-ED84-874F-9CD266AD9EF0}"/>
          </ac:spMkLst>
        </pc:spChg>
        <pc:spChg chg="add mod">
          <ac:chgData name="Alistair J. Adcroft" userId="ba2b78c0-6879-409f-bffa-630d326be27f" providerId="ADAL" clId="{A9B86D61-6116-4877-B556-CD16310B7A8A}" dt="2022-10-31T17:13:05.674" v="2421" actId="1076"/>
          <ac:spMkLst>
            <pc:docMk/>
            <pc:sldMk cId="1178078705" sldId="260"/>
            <ac:spMk id="10" creationId="{F69F6C5B-7B23-FC12-7337-FBAD72685287}"/>
          </ac:spMkLst>
        </pc:spChg>
        <pc:spChg chg="add del">
          <ac:chgData name="Alistair J. Adcroft" userId="ba2b78c0-6879-409f-bffa-630d326be27f" providerId="ADAL" clId="{A9B86D61-6116-4877-B556-CD16310B7A8A}" dt="2022-10-31T17:13:21.150" v="2423" actId="478"/>
          <ac:spMkLst>
            <pc:docMk/>
            <pc:sldMk cId="1178078705" sldId="260"/>
            <ac:spMk id="18" creationId="{6D80815B-4435-C53E-291A-ED5186AC8554}"/>
          </ac:spMkLst>
        </pc:spChg>
        <pc:spChg chg="add mod">
          <ac:chgData name="Alistair J. Adcroft" userId="ba2b78c0-6879-409f-bffa-630d326be27f" providerId="ADAL" clId="{A9B86D61-6116-4877-B556-CD16310B7A8A}" dt="2022-10-31T17:14:15.267" v="2455" actId="14100"/>
          <ac:spMkLst>
            <pc:docMk/>
            <pc:sldMk cId="1178078705" sldId="260"/>
            <ac:spMk id="19" creationId="{7F0A1B3B-2CD1-C982-EA2F-1C53DC255AFA}"/>
          </ac:spMkLst>
        </pc:spChg>
        <pc:spChg chg="add mod">
          <ac:chgData name="Alistair J. Adcroft" userId="ba2b78c0-6879-409f-bffa-630d326be27f" providerId="ADAL" clId="{A9B86D61-6116-4877-B556-CD16310B7A8A}" dt="2022-10-31T17:14:05.568" v="2453" actId="207"/>
          <ac:spMkLst>
            <pc:docMk/>
            <pc:sldMk cId="1178078705" sldId="260"/>
            <ac:spMk id="20" creationId="{44999DE4-3F37-FB6A-B976-019AE327E914}"/>
          </ac:spMkLst>
        </pc:spChg>
        <pc:cxnChg chg="add mod">
          <ac:chgData name="Alistair J. Adcroft" userId="ba2b78c0-6879-409f-bffa-630d326be27f" providerId="ADAL" clId="{A9B86D61-6116-4877-B556-CD16310B7A8A}" dt="2022-10-31T17:14:41.040" v="2459" actId="14100"/>
          <ac:cxnSpMkLst>
            <pc:docMk/>
            <pc:sldMk cId="1178078705" sldId="260"/>
            <ac:cxnSpMk id="12" creationId="{C13E1157-7495-F1D3-9F82-5C1679E6E683}"/>
          </ac:cxnSpMkLst>
        </pc:cxnChg>
        <pc:cxnChg chg="add mod">
          <ac:chgData name="Alistair J. Adcroft" userId="ba2b78c0-6879-409f-bffa-630d326be27f" providerId="ADAL" clId="{A9B86D61-6116-4877-B556-CD16310B7A8A}" dt="2022-10-31T17:13:05.674" v="2421" actId="1076"/>
          <ac:cxnSpMkLst>
            <pc:docMk/>
            <pc:sldMk cId="1178078705" sldId="260"/>
            <ac:cxnSpMk id="13" creationId="{835B5052-ACDB-7303-D647-71B7ECBC09B7}"/>
          </ac:cxnSpMkLst>
        </pc:cxnChg>
        <pc:cxnChg chg="add mod">
          <ac:chgData name="Alistair J. Adcroft" userId="ba2b78c0-6879-409f-bffa-630d326be27f" providerId="ADAL" clId="{A9B86D61-6116-4877-B556-CD16310B7A8A}" dt="2022-10-31T17:13:05.674" v="2421" actId="1076"/>
          <ac:cxnSpMkLst>
            <pc:docMk/>
            <pc:sldMk cId="1178078705" sldId="260"/>
            <ac:cxnSpMk id="15" creationId="{7D6D0C68-80EE-5858-2641-AD9ADD9473B0}"/>
          </ac:cxnSpMkLst>
        </pc:cxnChg>
        <pc:cxnChg chg="add mod">
          <ac:chgData name="Alistair J. Adcroft" userId="ba2b78c0-6879-409f-bffa-630d326be27f" providerId="ADAL" clId="{A9B86D61-6116-4877-B556-CD16310B7A8A}" dt="2022-10-31T17:13:05.674" v="2421" actId="1076"/>
          <ac:cxnSpMkLst>
            <pc:docMk/>
            <pc:sldMk cId="1178078705" sldId="260"/>
            <ac:cxnSpMk id="16" creationId="{CDC25E99-166B-C2F5-F126-3E7E457F1BC9}"/>
          </ac:cxnSpMkLst>
        </pc:cxnChg>
        <pc:cxnChg chg="add mod">
          <ac:chgData name="Alistair J. Adcroft" userId="ba2b78c0-6879-409f-bffa-630d326be27f" providerId="ADAL" clId="{A9B86D61-6116-4877-B556-CD16310B7A8A}" dt="2022-10-31T17:14:58.624" v="2461" actId="14100"/>
          <ac:cxnSpMkLst>
            <pc:docMk/>
            <pc:sldMk cId="1178078705" sldId="260"/>
            <ac:cxnSpMk id="21" creationId="{8647F2BA-6622-7158-7F2D-C823894E6155}"/>
          </ac:cxnSpMkLst>
        </pc:cxnChg>
      </pc:sldChg>
      <pc:sldChg chg="addSp delSp modSp mod modClrScheme chgLayout">
        <pc:chgData name="Alistair J. Adcroft" userId="ba2b78c0-6879-409f-bffa-630d326be27f" providerId="ADAL" clId="{A9B86D61-6116-4877-B556-CD16310B7A8A}" dt="2022-10-31T20:20:28.491" v="5275" actId="1076"/>
        <pc:sldMkLst>
          <pc:docMk/>
          <pc:sldMk cId="346009694" sldId="261"/>
        </pc:sldMkLst>
        <pc:spChg chg="del mod ord">
          <ac:chgData name="Alistair J. Adcroft" userId="ba2b78c0-6879-409f-bffa-630d326be27f" providerId="ADAL" clId="{A9B86D61-6116-4877-B556-CD16310B7A8A}" dt="2022-10-31T19:46:54.549" v="4335" actId="700"/>
          <ac:spMkLst>
            <pc:docMk/>
            <pc:sldMk cId="346009694" sldId="261"/>
            <ac:spMk id="2" creationId="{858991FA-D8E9-D6D2-4AE0-333FB2B0F1F6}"/>
          </ac:spMkLst>
        </pc:spChg>
        <pc:spChg chg="mod ord">
          <ac:chgData name="Alistair J. Adcroft" userId="ba2b78c0-6879-409f-bffa-630d326be27f" providerId="ADAL" clId="{A9B86D61-6116-4877-B556-CD16310B7A8A}" dt="2022-10-31T19:46:54.549" v="4335" actId="700"/>
          <ac:spMkLst>
            <pc:docMk/>
            <pc:sldMk cId="346009694" sldId="261"/>
            <ac:spMk id="3" creationId="{FAB47227-6C5A-E0C7-A796-55F8AED48F0A}"/>
          </ac:spMkLst>
        </pc:spChg>
        <pc:spChg chg="mod ord">
          <ac:chgData name="Alistair J. Adcroft" userId="ba2b78c0-6879-409f-bffa-630d326be27f" providerId="ADAL" clId="{A9B86D61-6116-4877-B556-CD16310B7A8A}" dt="2022-10-31T19:46:54.549" v="4335" actId="700"/>
          <ac:spMkLst>
            <pc:docMk/>
            <pc:sldMk cId="346009694" sldId="261"/>
            <ac:spMk id="4" creationId="{B8B35999-5B12-9D3B-FF97-FDE3B5CF70DE}"/>
          </ac:spMkLst>
        </pc:spChg>
        <pc:spChg chg="add mod ord">
          <ac:chgData name="Alistair J. Adcroft" userId="ba2b78c0-6879-409f-bffa-630d326be27f" providerId="ADAL" clId="{A9B86D61-6116-4877-B556-CD16310B7A8A}" dt="2022-10-31T19:47:04.883" v="4351" actId="20577"/>
          <ac:spMkLst>
            <pc:docMk/>
            <pc:sldMk cId="346009694" sldId="261"/>
            <ac:spMk id="5" creationId="{B8259D6D-E2C8-2FE5-E89B-A30C5933669D}"/>
          </ac:spMkLst>
        </pc:spChg>
        <pc:spChg chg="add mod ord">
          <ac:chgData name="Alistair J. Adcroft" userId="ba2b78c0-6879-409f-bffa-630d326be27f" providerId="ADAL" clId="{A9B86D61-6116-4877-B556-CD16310B7A8A}" dt="2022-10-31T19:59:41.973" v="4764" actId="6549"/>
          <ac:spMkLst>
            <pc:docMk/>
            <pc:sldMk cId="346009694" sldId="261"/>
            <ac:spMk id="6" creationId="{F2782F9A-B20B-16A0-BE69-6042F062DFC1}"/>
          </ac:spMkLst>
        </pc:spChg>
        <pc:spChg chg="add mod ord">
          <ac:chgData name="Alistair J. Adcroft" userId="ba2b78c0-6879-409f-bffa-630d326be27f" providerId="ADAL" clId="{A9B86D61-6116-4877-B556-CD16310B7A8A}" dt="2022-10-31T19:59:01.196" v="4713" actId="404"/>
          <ac:spMkLst>
            <pc:docMk/>
            <pc:sldMk cId="346009694" sldId="261"/>
            <ac:spMk id="7" creationId="{9C1AAB43-9E92-83BB-0858-34139C1D6DFF}"/>
          </ac:spMkLst>
        </pc:spChg>
        <pc:spChg chg="add mod">
          <ac:chgData name="Alistair J. Adcroft" userId="ba2b78c0-6879-409f-bffa-630d326be27f" providerId="ADAL" clId="{A9B86D61-6116-4877-B556-CD16310B7A8A}" dt="2022-10-31T19:59:07.419" v="4714" actId="1076"/>
          <ac:spMkLst>
            <pc:docMk/>
            <pc:sldMk cId="346009694" sldId="261"/>
            <ac:spMk id="9" creationId="{B95B6DA8-04D2-49FC-D021-D9759EAF2539}"/>
          </ac:spMkLst>
        </pc:spChg>
        <pc:picChg chg="add mod">
          <ac:chgData name="Alistair J. Adcroft" userId="ba2b78c0-6879-409f-bffa-630d326be27f" providerId="ADAL" clId="{A9B86D61-6116-4877-B556-CD16310B7A8A}" dt="2022-10-31T20:20:28.491" v="5275" actId="1076"/>
          <ac:picMkLst>
            <pc:docMk/>
            <pc:sldMk cId="346009694" sldId="261"/>
            <ac:picMk id="8" creationId="{651CE4CA-ACCA-15B0-74D9-0D74D5BA947F}"/>
          </ac:picMkLst>
        </pc:picChg>
      </pc:sldChg>
      <pc:sldChg chg="addSp delSp modSp del mod ord">
        <pc:chgData name="Alistair J. Adcroft" userId="ba2b78c0-6879-409f-bffa-630d326be27f" providerId="ADAL" clId="{A9B86D61-6116-4877-B556-CD16310B7A8A}" dt="2022-10-31T20:00:10.761" v="4770" actId="47"/>
        <pc:sldMkLst>
          <pc:docMk/>
          <pc:sldMk cId="3716846069" sldId="262"/>
        </pc:sldMkLst>
        <pc:spChg chg="add mod">
          <ac:chgData name="Alistair J. Adcroft" userId="ba2b78c0-6879-409f-bffa-630d326be27f" providerId="ADAL" clId="{A9B86D61-6116-4877-B556-CD16310B7A8A}" dt="2022-10-31T14:02:13.390" v="656" actId="165"/>
          <ac:spMkLst>
            <pc:docMk/>
            <pc:sldMk cId="3716846069" sldId="262"/>
            <ac:spMk id="5" creationId="{34980B4C-235A-430F-11F7-DD55B29F6552}"/>
          </ac:spMkLst>
        </pc:spChg>
        <pc:spChg chg="add mod">
          <ac:chgData name="Alistair J. Adcroft" userId="ba2b78c0-6879-409f-bffa-630d326be27f" providerId="ADAL" clId="{A9B86D61-6116-4877-B556-CD16310B7A8A}" dt="2022-10-31T14:02:13.390" v="656" actId="165"/>
          <ac:spMkLst>
            <pc:docMk/>
            <pc:sldMk cId="3716846069" sldId="262"/>
            <ac:spMk id="6" creationId="{25176CE0-9B14-861C-2AE0-32700D7745A5}"/>
          </ac:spMkLst>
        </pc:spChg>
        <pc:spChg chg="add mod ord topLvl">
          <ac:chgData name="Alistair J. Adcroft" userId="ba2b78c0-6879-409f-bffa-630d326be27f" providerId="ADAL" clId="{A9B86D61-6116-4877-B556-CD16310B7A8A}" dt="2022-10-31T14:02:47.122" v="660" actId="164"/>
          <ac:spMkLst>
            <pc:docMk/>
            <pc:sldMk cId="3716846069" sldId="262"/>
            <ac:spMk id="7" creationId="{9C72F3DC-1D13-5BE4-74C4-41896B1DB0A7}"/>
          </ac:spMkLst>
        </pc:spChg>
        <pc:grpChg chg="add del mod">
          <ac:chgData name="Alistair J. Adcroft" userId="ba2b78c0-6879-409f-bffa-630d326be27f" providerId="ADAL" clId="{A9B86D61-6116-4877-B556-CD16310B7A8A}" dt="2022-10-31T13:56:01.878" v="593" actId="164"/>
          <ac:grpSpMkLst>
            <pc:docMk/>
            <pc:sldMk cId="3716846069" sldId="262"/>
            <ac:grpSpMk id="8" creationId="{FF8478B3-0431-68CD-842D-1B7BECC718EC}"/>
          </ac:grpSpMkLst>
        </pc:grpChg>
        <pc:grpChg chg="add mod ord topLvl">
          <ac:chgData name="Alistair J. Adcroft" userId="ba2b78c0-6879-409f-bffa-630d326be27f" providerId="ADAL" clId="{A9B86D61-6116-4877-B556-CD16310B7A8A}" dt="2022-10-31T14:02:47.122" v="660" actId="164"/>
          <ac:grpSpMkLst>
            <pc:docMk/>
            <pc:sldMk cId="3716846069" sldId="262"/>
            <ac:grpSpMk id="9" creationId="{C672E289-BE3D-8EF8-96C9-5A05267BB0E6}"/>
          </ac:grpSpMkLst>
        </pc:grpChg>
        <pc:grpChg chg="add mod">
          <ac:chgData name="Alistair J. Adcroft" userId="ba2b78c0-6879-409f-bffa-630d326be27f" providerId="ADAL" clId="{A9B86D61-6116-4877-B556-CD16310B7A8A}" dt="2022-10-31T13:59:34.690" v="639" actId="164"/>
          <ac:grpSpMkLst>
            <pc:docMk/>
            <pc:sldMk cId="3716846069" sldId="262"/>
            <ac:grpSpMk id="10" creationId="{ED17FC16-13DA-9BBC-FF65-CCA7B6E47878}"/>
          </ac:grpSpMkLst>
        </pc:grpChg>
        <pc:grpChg chg="add del mod">
          <ac:chgData name="Alistair J. Adcroft" userId="ba2b78c0-6879-409f-bffa-630d326be27f" providerId="ADAL" clId="{A9B86D61-6116-4877-B556-CD16310B7A8A}" dt="2022-10-31T14:02:13.390" v="656" actId="165"/>
          <ac:grpSpMkLst>
            <pc:docMk/>
            <pc:sldMk cId="3716846069" sldId="262"/>
            <ac:grpSpMk id="11" creationId="{424E0CE9-E0EC-4BC0-EF61-4F378F6970FB}"/>
          </ac:grpSpMkLst>
        </pc:grpChg>
        <pc:grpChg chg="add del mod">
          <ac:chgData name="Alistair J. Adcroft" userId="ba2b78c0-6879-409f-bffa-630d326be27f" providerId="ADAL" clId="{A9B86D61-6116-4877-B556-CD16310B7A8A}" dt="2022-10-31T14:02:48.369" v="661" actId="21"/>
          <ac:grpSpMkLst>
            <pc:docMk/>
            <pc:sldMk cId="3716846069" sldId="262"/>
            <ac:grpSpMk id="12" creationId="{1DAD32FF-040A-0A3F-567F-66B6D1CD1CBA}"/>
          </ac:grpSpMkLst>
        </pc:grpChg>
      </pc:sldChg>
      <pc:sldChg chg="mod modShow">
        <pc:chgData name="Alistair J. Adcroft" userId="ba2b78c0-6879-409f-bffa-630d326be27f" providerId="ADAL" clId="{A9B86D61-6116-4877-B556-CD16310B7A8A}" dt="2022-10-31T20:00:02.833" v="4769" actId="729"/>
        <pc:sldMkLst>
          <pc:docMk/>
          <pc:sldMk cId="835089550" sldId="264"/>
        </pc:sldMkLst>
      </pc:sldChg>
      <pc:sldChg chg="modSp mod ord">
        <pc:chgData name="Alistair J. Adcroft" userId="ba2b78c0-6879-409f-bffa-630d326be27f" providerId="ADAL" clId="{A9B86D61-6116-4877-B556-CD16310B7A8A}" dt="2022-10-31T19:15:26.188" v="3856" actId="1076"/>
        <pc:sldMkLst>
          <pc:docMk/>
          <pc:sldMk cId="4235132052" sldId="269"/>
        </pc:sldMkLst>
        <pc:spChg chg="mod">
          <ac:chgData name="Alistair J. Adcroft" userId="ba2b78c0-6879-409f-bffa-630d326be27f" providerId="ADAL" clId="{A9B86D61-6116-4877-B556-CD16310B7A8A}" dt="2022-10-31T18:38:56.799" v="3763" actId="20577"/>
          <ac:spMkLst>
            <pc:docMk/>
            <pc:sldMk cId="4235132052" sldId="269"/>
            <ac:spMk id="10" creationId="{00000000-0000-0000-0000-000000000000}"/>
          </ac:spMkLst>
        </pc:spChg>
        <pc:spChg chg="mod">
          <ac:chgData name="Alistair J. Adcroft" userId="ba2b78c0-6879-409f-bffa-630d326be27f" providerId="ADAL" clId="{A9B86D61-6116-4877-B556-CD16310B7A8A}" dt="2022-10-31T18:40:01.009" v="3767" actId="20577"/>
          <ac:spMkLst>
            <pc:docMk/>
            <pc:sldMk cId="4235132052" sldId="269"/>
            <ac:spMk id="12" creationId="{00000000-0000-0000-0000-000000000000}"/>
          </ac:spMkLst>
        </pc:spChg>
        <pc:spChg chg="mod">
          <ac:chgData name="Alistair J. Adcroft" userId="ba2b78c0-6879-409f-bffa-630d326be27f" providerId="ADAL" clId="{A9B86D61-6116-4877-B556-CD16310B7A8A}" dt="2022-10-31T19:15:26.188" v="3856" actId="1076"/>
          <ac:spMkLst>
            <pc:docMk/>
            <pc:sldMk cId="4235132052" sldId="269"/>
            <ac:spMk id="17" creationId="{00000000-0000-0000-0000-000000000000}"/>
          </ac:spMkLst>
        </pc:spChg>
        <pc:spChg chg="mod">
          <ac:chgData name="Alistair J. Adcroft" userId="ba2b78c0-6879-409f-bffa-630d326be27f" providerId="ADAL" clId="{A9B86D61-6116-4877-B556-CD16310B7A8A}" dt="2022-10-31T18:41:58.318" v="3787" actId="14100"/>
          <ac:spMkLst>
            <pc:docMk/>
            <pc:sldMk cId="4235132052" sldId="269"/>
            <ac:spMk id="23" creationId="{00000000-0000-0000-0000-000000000000}"/>
          </ac:spMkLst>
        </pc:spChg>
        <pc:spChg chg="mod">
          <ac:chgData name="Alistair J. Adcroft" userId="ba2b78c0-6879-409f-bffa-630d326be27f" providerId="ADAL" clId="{A9B86D61-6116-4877-B556-CD16310B7A8A}" dt="2022-10-31T18:41:46.420" v="3786" actId="206"/>
          <ac:spMkLst>
            <pc:docMk/>
            <pc:sldMk cId="4235132052" sldId="269"/>
            <ac:spMk id="25" creationId="{00000000-0000-0000-0000-000000000000}"/>
          </ac:spMkLst>
        </pc:spChg>
      </pc:sldChg>
      <pc:sldChg chg="del">
        <pc:chgData name="Alistair J. Adcroft" userId="ba2b78c0-6879-409f-bffa-630d326be27f" providerId="ADAL" clId="{A9B86D61-6116-4877-B556-CD16310B7A8A}" dt="2022-10-31T19:56:41.452" v="4702" actId="47"/>
        <pc:sldMkLst>
          <pc:docMk/>
          <pc:sldMk cId="2179668679" sldId="275"/>
        </pc:sldMkLst>
      </pc:sldChg>
      <pc:sldChg chg="addSp modSp add mod modClrScheme chgLayout">
        <pc:chgData name="Alistair J. Adcroft" userId="ba2b78c0-6879-409f-bffa-630d326be27f" providerId="ADAL" clId="{A9B86D61-6116-4877-B556-CD16310B7A8A}" dt="2022-10-31T19:24:56.886" v="4261" actId="1076"/>
        <pc:sldMkLst>
          <pc:docMk/>
          <pc:sldMk cId="3658700782" sldId="282"/>
        </pc:sldMkLst>
        <pc:spChg chg="add mod ord">
          <ac:chgData name="Alistair J. Adcroft" userId="ba2b78c0-6879-409f-bffa-630d326be27f" providerId="ADAL" clId="{A9B86D61-6116-4877-B556-CD16310B7A8A}" dt="2022-10-31T19:23:43.538" v="4246" actId="20577"/>
          <ac:spMkLst>
            <pc:docMk/>
            <pc:sldMk cId="3658700782" sldId="282"/>
            <ac:spMk id="3" creationId="{A8686AA2-C307-CA7A-8B1E-51C7A0006851}"/>
          </ac:spMkLst>
        </pc:spChg>
        <pc:spChg chg="mod ord">
          <ac:chgData name="Alistair J. Adcroft" userId="ba2b78c0-6879-409f-bffa-630d326be27f" providerId="ADAL" clId="{A9B86D61-6116-4877-B556-CD16310B7A8A}" dt="2022-10-31T19:23:32.284" v="4243" actId="700"/>
          <ac:spMkLst>
            <pc:docMk/>
            <pc:sldMk cId="3658700782" sldId="282"/>
            <ac:spMk id="4" creationId="{00000000-0000-0000-0000-000000000000}"/>
          </ac:spMkLst>
        </pc:spChg>
        <pc:spChg chg="add mod">
          <ac:chgData name="Alistair J. Adcroft" userId="ba2b78c0-6879-409f-bffa-630d326be27f" providerId="ADAL" clId="{A9B86D61-6116-4877-B556-CD16310B7A8A}" dt="2022-10-31T19:24:56.886" v="4261" actId="1076"/>
          <ac:spMkLst>
            <pc:docMk/>
            <pc:sldMk cId="3658700782" sldId="282"/>
            <ac:spMk id="5" creationId="{1053D4FE-AA4D-A23C-89DE-1C4561BD6A93}"/>
          </ac:spMkLst>
        </pc:spChg>
        <pc:spChg chg="mod ord">
          <ac:chgData name="Alistair J. Adcroft" userId="ba2b78c0-6879-409f-bffa-630d326be27f" providerId="ADAL" clId="{A9B86D61-6116-4877-B556-CD16310B7A8A}" dt="2022-10-31T19:23:32.284" v="4243" actId="700"/>
          <ac:spMkLst>
            <pc:docMk/>
            <pc:sldMk cId="3658700782" sldId="282"/>
            <ac:spMk id="7" creationId="{00000000-0000-0000-0000-000000000000}"/>
          </ac:spMkLst>
        </pc:spChg>
        <pc:spChg chg="mod ord">
          <ac:chgData name="Alistair J. Adcroft" userId="ba2b78c0-6879-409f-bffa-630d326be27f" providerId="ADAL" clId="{A9B86D61-6116-4877-B556-CD16310B7A8A}" dt="2022-10-31T19:23:32.284" v="4243" actId="700"/>
          <ac:spMkLst>
            <pc:docMk/>
            <pc:sldMk cId="3658700782" sldId="282"/>
            <ac:spMk id="8" creationId="{00000000-0000-0000-0000-000000000000}"/>
          </ac:spMkLst>
        </pc:spChg>
        <pc:spChg chg="mod">
          <ac:chgData name="Alistair J. Adcroft" userId="ba2b78c0-6879-409f-bffa-630d326be27f" providerId="ADAL" clId="{A9B86D61-6116-4877-B556-CD16310B7A8A}" dt="2022-10-31T19:23:56.233" v="4248" actId="1076"/>
          <ac:spMkLst>
            <pc:docMk/>
            <pc:sldMk cId="3658700782" sldId="282"/>
            <ac:spMk id="10" creationId="{00000000-0000-0000-0000-000000000000}"/>
          </ac:spMkLst>
        </pc:spChg>
        <pc:picChg chg="add mod">
          <ac:chgData name="Alistair J. Adcroft" userId="ba2b78c0-6879-409f-bffa-630d326be27f" providerId="ADAL" clId="{A9B86D61-6116-4877-B556-CD16310B7A8A}" dt="2022-10-31T19:23:51.273" v="4247" actId="1076"/>
          <ac:picMkLst>
            <pc:docMk/>
            <pc:sldMk cId="3658700782" sldId="282"/>
            <ac:picMk id="2" creationId="{2AF05869-E812-08E7-E518-C5F10869C791}"/>
          </ac:picMkLst>
        </pc:picChg>
        <pc:picChg chg="mod">
          <ac:chgData name="Alistair J. Adcroft" userId="ba2b78c0-6879-409f-bffa-630d326be27f" providerId="ADAL" clId="{A9B86D61-6116-4877-B556-CD16310B7A8A}" dt="2022-10-31T19:23:27.915" v="4242" actId="1076"/>
          <ac:picMkLst>
            <pc:docMk/>
            <pc:sldMk cId="3658700782" sldId="282"/>
            <ac:picMk id="9" creationId="{00000000-0000-0000-0000-000000000000}"/>
          </ac:picMkLst>
        </pc:picChg>
      </pc:sldChg>
      <pc:sldChg chg="addSp modSp add mod setBg chgLayout">
        <pc:chgData name="Alistair J. Adcroft" userId="ba2b78c0-6879-409f-bffa-630d326be27f" providerId="ADAL" clId="{A9B86D61-6116-4877-B556-CD16310B7A8A}" dt="2022-10-31T19:51:05.148" v="4665" actId="1036"/>
        <pc:sldMkLst>
          <pc:docMk/>
          <pc:sldMk cId="1735834202" sldId="283"/>
        </pc:sldMkLst>
        <pc:spChg chg="mod ord">
          <ac:chgData name="Alistair J. Adcroft" userId="ba2b78c0-6879-409f-bffa-630d326be27f" providerId="ADAL" clId="{A9B86D61-6116-4877-B556-CD16310B7A8A}" dt="2022-10-31T19:21:53.194" v="4232" actId="700"/>
          <ac:spMkLst>
            <pc:docMk/>
            <pc:sldMk cId="1735834202" sldId="283"/>
            <ac:spMk id="2" creationId="{00000000-0000-0000-0000-000000000000}"/>
          </ac:spMkLst>
        </pc:spChg>
        <pc:spChg chg="mod ord">
          <ac:chgData name="Alistair J. Adcroft" userId="ba2b78c0-6879-409f-bffa-630d326be27f" providerId="ADAL" clId="{A9B86D61-6116-4877-B556-CD16310B7A8A}" dt="2022-10-31T19:21:53.194" v="4232" actId="700"/>
          <ac:spMkLst>
            <pc:docMk/>
            <pc:sldMk cId="1735834202" sldId="283"/>
            <ac:spMk id="4" creationId="{00000000-0000-0000-0000-000000000000}"/>
          </ac:spMkLst>
        </pc:spChg>
        <pc:spChg chg="add mod">
          <ac:chgData name="Alistair J. Adcroft" userId="ba2b78c0-6879-409f-bffa-630d326be27f" providerId="ADAL" clId="{A9B86D61-6116-4877-B556-CD16310B7A8A}" dt="2022-10-31T19:51:05.148" v="4665" actId="1036"/>
          <ac:spMkLst>
            <pc:docMk/>
            <pc:sldMk cId="1735834202" sldId="283"/>
            <ac:spMk id="6" creationId="{D3F2D75E-8492-766D-FA58-6169651F214C}"/>
          </ac:spMkLst>
        </pc:spChg>
      </pc:sldChg>
      <pc:sldChg chg="del">
        <pc:chgData name="Alistair J. Adcroft" userId="ba2b78c0-6879-409f-bffa-630d326be27f" providerId="ADAL" clId="{A9B86D61-6116-4877-B556-CD16310B7A8A}" dt="2022-10-31T19:25:46.279" v="4263" actId="47"/>
        <pc:sldMkLst>
          <pc:docMk/>
          <pc:sldMk cId="3532873828" sldId="284"/>
        </pc:sldMkLst>
      </pc:sldChg>
      <pc:sldChg chg="del">
        <pc:chgData name="Alistair J. Adcroft" userId="ba2b78c0-6879-409f-bffa-630d326be27f" providerId="ADAL" clId="{A9B86D61-6116-4877-B556-CD16310B7A8A}" dt="2022-10-31T19:25:45" v="4262" actId="47"/>
        <pc:sldMkLst>
          <pc:docMk/>
          <pc:sldMk cId="1089519993" sldId="285"/>
        </pc:sldMkLst>
      </pc:sldChg>
      <pc:sldChg chg="mod modShow">
        <pc:chgData name="Alistair J. Adcroft" userId="ba2b78c0-6879-409f-bffa-630d326be27f" providerId="ADAL" clId="{A9B86D61-6116-4877-B556-CD16310B7A8A}" dt="2022-10-31T20:00:02.833" v="4769" actId="729"/>
        <pc:sldMkLst>
          <pc:docMk/>
          <pc:sldMk cId="3897311348" sldId="287"/>
        </pc:sldMkLst>
      </pc:sldChg>
      <pc:sldChg chg="addSp delSp modSp del mod ord">
        <pc:chgData name="Alistair J. Adcroft" userId="ba2b78c0-6879-409f-bffa-630d326be27f" providerId="ADAL" clId="{A9B86D61-6116-4877-B556-CD16310B7A8A}" dt="2022-10-31T20:14:50.864" v="5230" actId="47"/>
        <pc:sldMkLst>
          <pc:docMk/>
          <pc:sldMk cId="3593468701" sldId="297"/>
        </pc:sldMkLst>
        <pc:spChg chg="add del mod">
          <ac:chgData name="Alistair J. Adcroft" userId="ba2b78c0-6879-409f-bffa-630d326be27f" providerId="ADAL" clId="{A9B86D61-6116-4877-B556-CD16310B7A8A}" dt="2022-10-31T20:14:47.100" v="5228" actId="21"/>
          <ac:spMkLst>
            <pc:docMk/>
            <pc:sldMk cId="3593468701" sldId="297"/>
            <ac:spMk id="3" creationId="{8571F8E5-A3B6-DAA3-A97B-AC4060379BB5}"/>
          </ac:spMkLst>
        </pc:spChg>
        <pc:spChg chg="add del mod">
          <ac:chgData name="Alistair J. Adcroft" userId="ba2b78c0-6879-409f-bffa-630d326be27f" providerId="ADAL" clId="{A9B86D61-6116-4877-B556-CD16310B7A8A}" dt="2022-10-31T20:14:47.100" v="5228" actId="21"/>
          <ac:spMkLst>
            <pc:docMk/>
            <pc:sldMk cId="3593468701" sldId="297"/>
            <ac:spMk id="4" creationId="{FC548FD7-EE46-EB44-D979-6510635613A2}"/>
          </ac:spMkLst>
        </pc:spChg>
        <pc:spChg chg="add del mod">
          <ac:chgData name="Alistair J. Adcroft" userId="ba2b78c0-6879-409f-bffa-630d326be27f" providerId="ADAL" clId="{A9B86D61-6116-4877-B556-CD16310B7A8A}" dt="2022-10-31T20:14:47.100" v="5228" actId="21"/>
          <ac:spMkLst>
            <pc:docMk/>
            <pc:sldMk cId="3593468701" sldId="297"/>
            <ac:spMk id="5" creationId="{48C2EF31-EE46-4788-6489-3356BE8E2CDE}"/>
          </ac:spMkLst>
        </pc:spChg>
        <pc:spChg chg="add del mod">
          <ac:chgData name="Alistair J. Adcroft" userId="ba2b78c0-6879-409f-bffa-630d326be27f" providerId="ADAL" clId="{A9B86D61-6116-4877-B556-CD16310B7A8A}" dt="2022-10-31T20:14:47.100" v="5228" actId="21"/>
          <ac:spMkLst>
            <pc:docMk/>
            <pc:sldMk cId="3593468701" sldId="297"/>
            <ac:spMk id="6" creationId="{A0A22901-1977-7D0E-225C-9A9B1E1AAA5B}"/>
          </ac:spMkLst>
        </pc:spChg>
        <pc:spChg chg="add del mod">
          <ac:chgData name="Alistair J. Adcroft" userId="ba2b78c0-6879-409f-bffa-630d326be27f" providerId="ADAL" clId="{A9B86D61-6116-4877-B556-CD16310B7A8A}" dt="2022-10-31T20:14:47.100" v="5228" actId="21"/>
          <ac:spMkLst>
            <pc:docMk/>
            <pc:sldMk cId="3593468701" sldId="297"/>
            <ac:spMk id="7" creationId="{77F9B340-EABB-B231-0946-F97AA367B492}"/>
          </ac:spMkLst>
        </pc:spChg>
        <pc:spChg chg="del">
          <ac:chgData name="Alistair J. Adcroft" userId="ba2b78c0-6879-409f-bffa-630d326be27f" providerId="ADAL" clId="{A9B86D61-6116-4877-B556-CD16310B7A8A}" dt="2022-10-31T20:14:47.100" v="5228" actId="21"/>
          <ac:spMkLst>
            <pc:docMk/>
            <pc:sldMk cId="3593468701" sldId="297"/>
            <ac:spMk id="34" creationId="{00000000-0000-0000-0000-000000000000}"/>
          </ac:spMkLst>
        </pc:spChg>
        <pc:spChg chg="del">
          <ac:chgData name="Alistair J. Adcroft" userId="ba2b78c0-6879-409f-bffa-630d326be27f" providerId="ADAL" clId="{A9B86D61-6116-4877-B556-CD16310B7A8A}" dt="2022-10-31T20:14:47.100" v="5228" actId="21"/>
          <ac:spMkLst>
            <pc:docMk/>
            <pc:sldMk cId="3593468701" sldId="297"/>
            <ac:spMk id="35" creationId="{00000000-0000-0000-0000-000000000000}"/>
          </ac:spMkLst>
        </pc:spChg>
        <pc:spChg chg="del mod">
          <ac:chgData name="Alistair J. Adcroft" userId="ba2b78c0-6879-409f-bffa-630d326be27f" providerId="ADAL" clId="{A9B86D61-6116-4877-B556-CD16310B7A8A}" dt="2022-10-31T20:14:47.100" v="5228" actId="21"/>
          <ac:spMkLst>
            <pc:docMk/>
            <pc:sldMk cId="3593468701" sldId="297"/>
            <ac:spMk id="36" creationId="{00000000-0000-0000-0000-000000000000}"/>
          </ac:spMkLst>
        </pc:spChg>
        <pc:spChg chg="del mod">
          <ac:chgData name="Alistair J. Adcroft" userId="ba2b78c0-6879-409f-bffa-630d326be27f" providerId="ADAL" clId="{A9B86D61-6116-4877-B556-CD16310B7A8A}" dt="2022-10-31T20:14:47.100" v="5228" actId="21"/>
          <ac:spMkLst>
            <pc:docMk/>
            <pc:sldMk cId="3593468701" sldId="297"/>
            <ac:spMk id="37" creationId="{00000000-0000-0000-0000-000000000000}"/>
          </ac:spMkLst>
        </pc:spChg>
        <pc:spChg chg="del">
          <ac:chgData name="Alistair J. Adcroft" userId="ba2b78c0-6879-409f-bffa-630d326be27f" providerId="ADAL" clId="{A9B86D61-6116-4877-B556-CD16310B7A8A}" dt="2022-10-31T20:14:47.100" v="5228" actId="21"/>
          <ac:spMkLst>
            <pc:docMk/>
            <pc:sldMk cId="3593468701" sldId="297"/>
            <ac:spMk id="38" creationId="{00000000-0000-0000-0000-000000000000}"/>
          </ac:spMkLst>
        </pc:spChg>
        <pc:spChg chg="del">
          <ac:chgData name="Alistair J. Adcroft" userId="ba2b78c0-6879-409f-bffa-630d326be27f" providerId="ADAL" clId="{A9B86D61-6116-4877-B556-CD16310B7A8A}" dt="2022-10-31T20:14:47.100" v="5228" actId="21"/>
          <ac:spMkLst>
            <pc:docMk/>
            <pc:sldMk cId="3593468701" sldId="297"/>
            <ac:spMk id="39" creationId="{00000000-0000-0000-0000-000000000000}"/>
          </ac:spMkLst>
        </pc:spChg>
        <pc:spChg chg="del mod">
          <ac:chgData name="Alistair J. Adcroft" userId="ba2b78c0-6879-409f-bffa-630d326be27f" providerId="ADAL" clId="{A9B86D61-6116-4877-B556-CD16310B7A8A}" dt="2022-10-31T20:14:47.100" v="5228" actId="21"/>
          <ac:spMkLst>
            <pc:docMk/>
            <pc:sldMk cId="3593468701" sldId="297"/>
            <ac:spMk id="40" creationId="{00000000-0000-0000-0000-000000000000}"/>
          </ac:spMkLst>
        </pc:spChg>
        <pc:spChg chg="del mod">
          <ac:chgData name="Alistair J. Adcroft" userId="ba2b78c0-6879-409f-bffa-630d326be27f" providerId="ADAL" clId="{A9B86D61-6116-4877-B556-CD16310B7A8A}" dt="2022-10-31T20:14:47.100" v="5228" actId="21"/>
          <ac:spMkLst>
            <pc:docMk/>
            <pc:sldMk cId="3593468701" sldId="297"/>
            <ac:spMk id="41" creationId="{00000000-0000-0000-0000-000000000000}"/>
          </ac:spMkLst>
        </pc:spChg>
        <pc:spChg chg="del mod">
          <ac:chgData name="Alistair J. Adcroft" userId="ba2b78c0-6879-409f-bffa-630d326be27f" providerId="ADAL" clId="{A9B86D61-6116-4877-B556-CD16310B7A8A}" dt="2022-10-31T20:14:47.100" v="5228" actId="21"/>
          <ac:spMkLst>
            <pc:docMk/>
            <pc:sldMk cId="3593468701" sldId="297"/>
            <ac:spMk id="42" creationId="{00000000-0000-0000-0000-000000000000}"/>
          </ac:spMkLst>
        </pc:spChg>
        <pc:spChg chg="del">
          <ac:chgData name="Alistair J. Adcroft" userId="ba2b78c0-6879-409f-bffa-630d326be27f" providerId="ADAL" clId="{A9B86D61-6116-4877-B556-CD16310B7A8A}" dt="2022-10-31T20:14:47.100" v="5228" actId="21"/>
          <ac:spMkLst>
            <pc:docMk/>
            <pc:sldMk cId="3593468701" sldId="297"/>
            <ac:spMk id="43" creationId="{00000000-0000-0000-0000-000000000000}"/>
          </ac:spMkLst>
        </pc:spChg>
        <pc:spChg chg="mod">
          <ac:chgData name="Alistair J. Adcroft" userId="ba2b78c0-6879-409f-bffa-630d326be27f" providerId="ADAL" clId="{A9B86D61-6116-4877-B556-CD16310B7A8A}" dt="2022-10-31T20:14:38.205" v="5226" actId="21"/>
          <ac:spMkLst>
            <pc:docMk/>
            <pc:sldMk cId="3593468701" sldId="297"/>
            <ac:spMk id="46" creationId="{00000000-0000-0000-0000-000000000000}"/>
          </ac:spMkLst>
        </pc:spChg>
        <pc:spChg chg="del">
          <ac:chgData name="Alistair J. Adcroft" userId="ba2b78c0-6879-409f-bffa-630d326be27f" providerId="ADAL" clId="{A9B86D61-6116-4877-B556-CD16310B7A8A}" dt="2022-10-31T20:14:47.100" v="5228" actId="21"/>
          <ac:spMkLst>
            <pc:docMk/>
            <pc:sldMk cId="3593468701" sldId="297"/>
            <ac:spMk id="47" creationId="{00000000-0000-0000-0000-000000000000}"/>
          </ac:spMkLst>
        </pc:spChg>
        <pc:spChg chg="del">
          <ac:chgData name="Alistair J. Adcroft" userId="ba2b78c0-6879-409f-bffa-630d326be27f" providerId="ADAL" clId="{A9B86D61-6116-4877-B556-CD16310B7A8A}" dt="2022-10-31T20:14:47.100" v="5228" actId="21"/>
          <ac:spMkLst>
            <pc:docMk/>
            <pc:sldMk cId="3593468701" sldId="297"/>
            <ac:spMk id="52" creationId="{00000000-0000-0000-0000-000000000000}"/>
          </ac:spMkLst>
        </pc:spChg>
        <pc:spChg chg="del">
          <ac:chgData name="Alistair J. Adcroft" userId="ba2b78c0-6879-409f-bffa-630d326be27f" providerId="ADAL" clId="{A9B86D61-6116-4877-B556-CD16310B7A8A}" dt="2022-10-31T20:14:47.100" v="5228" actId="21"/>
          <ac:spMkLst>
            <pc:docMk/>
            <pc:sldMk cId="3593468701" sldId="297"/>
            <ac:spMk id="53" creationId="{00000000-0000-0000-0000-000000000000}"/>
          </ac:spMkLst>
        </pc:spChg>
        <pc:spChg chg="del">
          <ac:chgData name="Alistair J. Adcroft" userId="ba2b78c0-6879-409f-bffa-630d326be27f" providerId="ADAL" clId="{A9B86D61-6116-4877-B556-CD16310B7A8A}" dt="2022-10-31T20:14:47.100" v="5228" actId="21"/>
          <ac:spMkLst>
            <pc:docMk/>
            <pc:sldMk cId="3593468701" sldId="297"/>
            <ac:spMk id="54" creationId="{00000000-0000-0000-0000-000000000000}"/>
          </ac:spMkLst>
        </pc:spChg>
        <pc:grpChg chg="del mod">
          <ac:chgData name="Alistair J. Adcroft" userId="ba2b78c0-6879-409f-bffa-630d326be27f" providerId="ADAL" clId="{A9B86D61-6116-4877-B556-CD16310B7A8A}" dt="2022-10-31T20:14:47.100" v="5228" actId="21"/>
          <ac:grpSpMkLst>
            <pc:docMk/>
            <pc:sldMk cId="3593468701" sldId="297"/>
            <ac:grpSpMk id="2" creationId="{00000000-0000-0000-0000-000000000000}"/>
          </ac:grpSpMkLst>
        </pc:grpChg>
        <pc:cxnChg chg="mod">
          <ac:chgData name="Alistair J. Adcroft" userId="ba2b78c0-6879-409f-bffa-630d326be27f" providerId="ADAL" clId="{A9B86D61-6116-4877-B556-CD16310B7A8A}" dt="2022-10-31T20:14:47.100" v="5228" actId="21"/>
          <ac:cxnSpMkLst>
            <pc:docMk/>
            <pc:sldMk cId="3593468701" sldId="297"/>
            <ac:cxnSpMk id="45" creationId="{00000000-0000-0000-0000-000000000000}"/>
          </ac:cxnSpMkLst>
        </pc:cxnChg>
        <pc:cxnChg chg="del">
          <ac:chgData name="Alistair J. Adcroft" userId="ba2b78c0-6879-409f-bffa-630d326be27f" providerId="ADAL" clId="{A9B86D61-6116-4877-B556-CD16310B7A8A}" dt="2022-10-31T20:14:47.100" v="5228" actId="21"/>
          <ac:cxnSpMkLst>
            <pc:docMk/>
            <pc:sldMk cId="3593468701" sldId="297"/>
            <ac:cxnSpMk id="48" creationId="{00000000-0000-0000-0000-000000000000}"/>
          </ac:cxnSpMkLst>
        </pc:cxnChg>
        <pc:cxnChg chg="del">
          <ac:chgData name="Alistair J. Adcroft" userId="ba2b78c0-6879-409f-bffa-630d326be27f" providerId="ADAL" clId="{A9B86D61-6116-4877-B556-CD16310B7A8A}" dt="2022-10-31T20:14:47.100" v="5228" actId="21"/>
          <ac:cxnSpMkLst>
            <pc:docMk/>
            <pc:sldMk cId="3593468701" sldId="297"/>
            <ac:cxnSpMk id="49" creationId="{00000000-0000-0000-0000-000000000000}"/>
          </ac:cxnSpMkLst>
        </pc:cxnChg>
        <pc:cxnChg chg="del">
          <ac:chgData name="Alistair J. Adcroft" userId="ba2b78c0-6879-409f-bffa-630d326be27f" providerId="ADAL" clId="{A9B86D61-6116-4877-B556-CD16310B7A8A}" dt="2022-10-31T20:14:47.100" v="5228" actId="21"/>
          <ac:cxnSpMkLst>
            <pc:docMk/>
            <pc:sldMk cId="3593468701" sldId="297"/>
            <ac:cxnSpMk id="50" creationId="{00000000-0000-0000-0000-000000000000}"/>
          </ac:cxnSpMkLst>
        </pc:cxnChg>
        <pc:cxnChg chg="del">
          <ac:chgData name="Alistair J. Adcroft" userId="ba2b78c0-6879-409f-bffa-630d326be27f" providerId="ADAL" clId="{A9B86D61-6116-4877-B556-CD16310B7A8A}" dt="2022-10-31T20:14:47.100" v="5228" actId="21"/>
          <ac:cxnSpMkLst>
            <pc:docMk/>
            <pc:sldMk cId="3593468701" sldId="297"/>
            <ac:cxnSpMk id="51" creationId="{00000000-0000-0000-0000-000000000000}"/>
          </ac:cxnSpMkLst>
        </pc:cxnChg>
      </pc:sldChg>
      <pc:sldChg chg="addSp delSp modSp mod ord modClrScheme chgLayout">
        <pc:chgData name="Alistair J. Adcroft" userId="ba2b78c0-6879-409f-bffa-630d326be27f" providerId="ADAL" clId="{A9B86D61-6116-4877-B556-CD16310B7A8A}" dt="2022-10-31T17:51:13.164" v="2922" actId="1076"/>
        <pc:sldMkLst>
          <pc:docMk/>
          <pc:sldMk cId="1761640703" sldId="298"/>
        </pc:sldMkLst>
        <pc:spChg chg="add del mod">
          <ac:chgData name="Alistair J. Adcroft" userId="ba2b78c0-6879-409f-bffa-630d326be27f" providerId="ADAL" clId="{A9B86D61-6116-4877-B556-CD16310B7A8A}" dt="2022-10-31T17:21:39.394" v="2614"/>
          <ac:spMkLst>
            <pc:docMk/>
            <pc:sldMk cId="1761640703" sldId="298"/>
            <ac:spMk id="2" creationId="{355530C4-82B9-AD73-2B45-DF6D935D8CEA}"/>
          </ac:spMkLst>
        </pc:spChg>
        <pc:spChg chg="add del mod">
          <ac:chgData name="Alistair J. Adcroft" userId="ba2b78c0-6879-409f-bffa-630d326be27f" providerId="ADAL" clId="{A9B86D61-6116-4877-B556-CD16310B7A8A}" dt="2022-10-31T17:21:39.394" v="2614"/>
          <ac:spMkLst>
            <pc:docMk/>
            <pc:sldMk cId="1761640703" sldId="298"/>
            <ac:spMk id="3" creationId="{6135FF6D-F127-4987-A4C4-D342376BAB40}"/>
          </ac:spMkLst>
        </pc:spChg>
        <pc:spChg chg="add del mod">
          <ac:chgData name="Alistair J. Adcroft" userId="ba2b78c0-6879-409f-bffa-630d326be27f" providerId="ADAL" clId="{A9B86D61-6116-4877-B556-CD16310B7A8A}" dt="2022-10-31T17:25:17.979" v="2636"/>
          <ac:spMkLst>
            <pc:docMk/>
            <pc:sldMk cId="1761640703" sldId="298"/>
            <ac:spMk id="12" creationId="{92D46051-7ADB-286F-D278-320D21B37531}"/>
          </ac:spMkLst>
        </pc:spChg>
        <pc:spChg chg="add mod">
          <ac:chgData name="Alistair J. Adcroft" userId="ba2b78c0-6879-409f-bffa-630d326be27f" providerId="ADAL" clId="{A9B86D61-6116-4877-B556-CD16310B7A8A}" dt="2022-10-31T17:50:44.415" v="2913" actId="5793"/>
          <ac:spMkLst>
            <pc:docMk/>
            <pc:sldMk cId="1761640703" sldId="298"/>
            <ac:spMk id="13" creationId="{48E7628B-7D40-9C84-3B16-B2D829C92A5E}"/>
          </ac:spMkLst>
        </pc:spChg>
        <pc:spChg chg="mod">
          <ac:chgData name="Alistair J. Adcroft" userId="ba2b78c0-6879-409f-bffa-630d326be27f" providerId="ADAL" clId="{A9B86D61-6116-4877-B556-CD16310B7A8A}" dt="2022-10-31T17:22:04.360" v="2616" actId="164"/>
          <ac:spMkLst>
            <pc:docMk/>
            <pc:sldMk cId="1761640703" sldId="298"/>
            <ac:spMk id="59" creationId="{00000000-0000-0000-0000-000000000000}"/>
          </ac:spMkLst>
        </pc:spChg>
        <pc:spChg chg="mod">
          <ac:chgData name="Alistair J. Adcroft" userId="ba2b78c0-6879-409f-bffa-630d326be27f" providerId="ADAL" clId="{A9B86D61-6116-4877-B556-CD16310B7A8A}" dt="2022-10-31T17:22:04.360" v="2616" actId="164"/>
          <ac:spMkLst>
            <pc:docMk/>
            <pc:sldMk cId="1761640703" sldId="298"/>
            <ac:spMk id="60" creationId="{00000000-0000-0000-0000-000000000000}"/>
          </ac:spMkLst>
        </pc:spChg>
        <pc:spChg chg="mod">
          <ac:chgData name="Alistair J. Adcroft" userId="ba2b78c0-6879-409f-bffa-630d326be27f" providerId="ADAL" clId="{A9B86D61-6116-4877-B556-CD16310B7A8A}" dt="2022-10-31T17:22:37.452" v="2619" actId="164"/>
          <ac:spMkLst>
            <pc:docMk/>
            <pc:sldMk cId="1761640703" sldId="298"/>
            <ac:spMk id="61" creationId="{00000000-0000-0000-0000-000000000000}"/>
          </ac:spMkLst>
        </pc:spChg>
        <pc:spChg chg="mod">
          <ac:chgData name="Alistair J. Adcroft" userId="ba2b78c0-6879-409f-bffa-630d326be27f" providerId="ADAL" clId="{A9B86D61-6116-4877-B556-CD16310B7A8A}" dt="2022-10-31T17:22:37.452" v="2619" actId="164"/>
          <ac:spMkLst>
            <pc:docMk/>
            <pc:sldMk cId="1761640703" sldId="298"/>
            <ac:spMk id="62" creationId="{00000000-0000-0000-0000-000000000000}"/>
          </ac:spMkLst>
        </pc:spChg>
        <pc:spChg chg="mod">
          <ac:chgData name="Alistair J. Adcroft" userId="ba2b78c0-6879-409f-bffa-630d326be27f" providerId="ADAL" clId="{A9B86D61-6116-4877-B556-CD16310B7A8A}" dt="2022-10-31T17:22:04.360" v="2616" actId="164"/>
          <ac:spMkLst>
            <pc:docMk/>
            <pc:sldMk cId="1761640703" sldId="298"/>
            <ac:spMk id="63" creationId="{00000000-0000-0000-0000-000000000000}"/>
          </ac:spMkLst>
        </pc:spChg>
        <pc:spChg chg="mod">
          <ac:chgData name="Alistair J. Adcroft" userId="ba2b78c0-6879-409f-bffa-630d326be27f" providerId="ADAL" clId="{A9B86D61-6116-4877-B556-CD16310B7A8A}" dt="2022-10-31T17:22:04.360" v="2616" actId="164"/>
          <ac:spMkLst>
            <pc:docMk/>
            <pc:sldMk cId="1761640703" sldId="298"/>
            <ac:spMk id="64" creationId="{00000000-0000-0000-0000-000000000000}"/>
          </ac:spMkLst>
        </pc:spChg>
        <pc:spChg chg="mod">
          <ac:chgData name="Alistair J. Adcroft" userId="ba2b78c0-6879-409f-bffa-630d326be27f" providerId="ADAL" clId="{A9B86D61-6116-4877-B556-CD16310B7A8A}" dt="2022-10-31T17:22:37.452" v="2619" actId="164"/>
          <ac:spMkLst>
            <pc:docMk/>
            <pc:sldMk cId="1761640703" sldId="298"/>
            <ac:spMk id="65" creationId="{00000000-0000-0000-0000-000000000000}"/>
          </ac:spMkLst>
        </pc:spChg>
        <pc:spChg chg="mod">
          <ac:chgData name="Alistair J. Adcroft" userId="ba2b78c0-6879-409f-bffa-630d326be27f" providerId="ADAL" clId="{A9B86D61-6116-4877-B556-CD16310B7A8A}" dt="2022-10-31T17:22:04.360" v="2616" actId="164"/>
          <ac:spMkLst>
            <pc:docMk/>
            <pc:sldMk cId="1761640703" sldId="298"/>
            <ac:spMk id="66" creationId="{00000000-0000-0000-0000-000000000000}"/>
          </ac:spMkLst>
        </pc:spChg>
        <pc:spChg chg="mod ord">
          <ac:chgData name="Alistair J. Adcroft" userId="ba2b78c0-6879-409f-bffa-630d326be27f" providerId="ADAL" clId="{A9B86D61-6116-4877-B556-CD16310B7A8A}" dt="2022-10-31T17:37:37.877" v="2813" actId="700"/>
          <ac:spMkLst>
            <pc:docMk/>
            <pc:sldMk cId="1761640703" sldId="298"/>
            <ac:spMk id="69" creationId="{00000000-0000-0000-0000-000000000000}"/>
          </ac:spMkLst>
        </pc:spChg>
        <pc:spChg chg="mod">
          <ac:chgData name="Alistair J. Adcroft" userId="ba2b78c0-6879-409f-bffa-630d326be27f" providerId="ADAL" clId="{A9B86D61-6116-4877-B556-CD16310B7A8A}" dt="2022-10-31T17:25:25.328" v="2640" actId="1076"/>
          <ac:spMkLst>
            <pc:docMk/>
            <pc:sldMk cId="1761640703" sldId="298"/>
            <ac:spMk id="70" creationId="{00000000-0000-0000-0000-000000000000}"/>
          </ac:spMkLst>
        </pc:spChg>
        <pc:spChg chg="mod">
          <ac:chgData name="Alistair J. Adcroft" userId="ba2b78c0-6879-409f-bffa-630d326be27f" providerId="ADAL" clId="{A9B86D61-6116-4877-B556-CD16310B7A8A}" dt="2022-10-31T17:25:25.328" v="2640" actId="1076"/>
          <ac:spMkLst>
            <pc:docMk/>
            <pc:sldMk cId="1761640703" sldId="298"/>
            <ac:spMk id="75" creationId="{00000000-0000-0000-0000-000000000000}"/>
          </ac:spMkLst>
        </pc:spChg>
        <pc:spChg chg="mod">
          <ac:chgData name="Alistair J. Adcroft" userId="ba2b78c0-6879-409f-bffa-630d326be27f" providerId="ADAL" clId="{A9B86D61-6116-4877-B556-CD16310B7A8A}" dt="2022-10-31T17:25:25.328" v="2640" actId="1076"/>
          <ac:spMkLst>
            <pc:docMk/>
            <pc:sldMk cId="1761640703" sldId="298"/>
            <ac:spMk id="76" creationId="{00000000-0000-0000-0000-000000000000}"/>
          </ac:spMkLst>
        </pc:spChg>
        <pc:spChg chg="mod">
          <ac:chgData name="Alistair J. Adcroft" userId="ba2b78c0-6879-409f-bffa-630d326be27f" providerId="ADAL" clId="{A9B86D61-6116-4877-B556-CD16310B7A8A}" dt="2022-10-31T17:25:25.328" v="2640" actId="1076"/>
          <ac:spMkLst>
            <pc:docMk/>
            <pc:sldMk cId="1761640703" sldId="298"/>
            <ac:spMk id="77" creationId="{00000000-0000-0000-0000-000000000000}"/>
          </ac:spMkLst>
        </pc:spChg>
        <pc:spChg chg="mod">
          <ac:chgData name="Alistair J. Adcroft" userId="ba2b78c0-6879-409f-bffa-630d326be27f" providerId="ADAL" clId="{A9B86D61-6116-4877-B556-CD16310B7A8A}" dt="2022-10-31T17:22:43.053" v="2620" actId="164"/>
          <ac:spMkLst>
            <pc:docMk/>
            <pc:sldMk cId="1761640703" sldId="298"/>
            <ac:spMk id="78" creationId="{00000000-0000-0000-0000-000000000000}"/>
          </ac:spMkLst>
        </pc:spChg>
        <pc:spChg chg="mod">
          <ac:chgData name="Alistair J. Adcroft" userId="ba2b78c0-6879-409f-bffa-630d326be27f" providerId="ADAL" clId="{A9B86D61-6116-4877-B556-CD16310B7A8A}" dt="2022-10-31T17:22:43.053" v="2620" actId="164"/>
          <ac:spMkLst>
            <pc:docMk/>
            <pc:sldMk cId="1761640703" sldId="298"/>
            <ac:spMk id="79" creationId="{00000000-0000-0000-0000-000000000000}"/>
          </ac:spMkLst>
        </pc:spChg>
        <pc:spChg chg="mod">
          <ac:chgData name="Alistair J. Adcroft" userId="ba2b78c0-6879-409f-bffa-630d326be27f" providerId="ADAL" clId="{A9B86D61-6116-4877-B556-CD16310B7A8A}" dt="2022-10-31T17:22:43.053" v="2620" actId="164"/>
          <ac:spMkLst>
            <pc:docMk/>
            <pc:sldMk cId="1761640703" sldId="298"/>
            <ac:spMk id="80" creationId="{00000000-0000-0000-0000-000000000000}"/>
          </ac:spMkLst>
        </pc:spChg>
        <pc:spChg chg="mod topLvl">
          <ac:chgData name="Alistair J. Adcroft" userId="ba2b78c0-6879-409f-bffa-630d326be27f" providerId="ADAL" clId="{A9B86D61-6116-4877-B556-CD16310B7A8A}" dt="2022-10-31T17:23:57.989" v="2627" actId="164"/>
          <ac:spMkLst>
            <pc:docMk/>
            <pc:sldMk cId="1761640703" sldId="298"/>
            <ac:spMk id="81" creationId="{00000000-0000-0000-0000-000000000000}"/>
          </ac:spMkLst>
        </pc:spChg>
        <pc:spChg chg="mod topLvl">
          <ac:chgData name="Alistair J. Adcroft" userId="ba2b78c0-6879-409f-bffa-630d326be27f" providerId="ADAL" clId="{A9B86D61-6116-4877-B556-CD16310B7A8A}" dt="2022-10-31T17:23:57.989" v="2627" actId="164"/>
          <ac:spMkLst>
            <pc:docMk/>
            <pc:sldMk cId="1761640703" sldId="298"/>
            <ac:spMk id="82" creationId="{00000000-0000-0000-0000-000000000000}"/>
          </ac:spMkLst>
        </pc:spChg>
        <pc:spChg chg="mod topLvl">
          <ac:chgData name="Alistair J. Adcroft" userId="ba2b78c0-6879-409f-bffa-630d326be27f" providerId="ADAL" clId="{A9B86D61-6116-4877-B556-CD16310B7A8A}" dt="2022-10-31T17:23:57.989" v="2627" actId="164"/>
          <ac:spMkLst>
            <pc:docMk/>
            <pc:sldMk cId="1761640703" sldId="298"/>
            <ac:spMk id="83" creationId="{00000000-0000-0000-0000-000000000000}"/>
          </ac:spMkLst>
        </pc:spChg>
        <pc:spChg chg="mod">
          <ac:chgData name="Alistair J. Adcroft" userId="ba2b78c0-6879-409f-bffa-630d326be27f" providerId="ADAL" clId="{A9B86D61-6116-4877-B556-CD16310B7A8A}" dt="2022-10-31T17:25:25.328" v="2640" actId="1076"/>
          <ac:spMkLst>
            <pc:docMk/>
            <pc:sldMk cId="1761640703" sldId="298"/>
            <ac:spMk id="85" creationId="{00000000-0000-0000-0000-000000000000}"/>
          </ac:spMkLst>
        </pc:spChg>
        <pc:spChg chg="mod">
          <ac:chgData name="Alistair J. Adcroft" userId="ba2b78c0-6879-409f-bffa-630d326be27f" providerId="ADAL" clId="{A9B86D61-6116-4877-B556-CD16310B7A8A}" dt="2022-10-31T17:21:56.861" v="2615" actId="164"/>
          <ac:spMkLst>
            <pc:docMk/>
            <pc:sldMk cId="1761640703" sldId="298"/>
            <ac:spMk id="86" creationId="{00000000-0000-0000-0000-000000000000}"/>
          </ac:spMkLst>
        </pc:spChg>
        <pc:spChg chg="mod">
          <ac:chgData name="Alistair J. Adcroft" userId="ba2b78c0-6879-409f-bffa-630d326be27f" providerId="ADAL" clId="{A9B86D61-6116-4877-B556-CD16310B7A8A}" dt="2022-10-31T17:21:56.861" v="2615" actId="164"/>
          <ac:spMkLst>
            <pc:docMk/>
            <pc:sldMk cId="1761640703" sldId="298"/>
            <ac:spMk id="87" creationId="{00000000-0000-0000-0000-000000000000}"/>
          </ac:spMkLst>
        </pc:spChg>
        <pc:spChg chg="mod">
          <ac:chgData name="Alistair J. Adcroft" userId="ba2b78c0-6879-409f-bffa-630d326be27f" providerId="ADAL" clId="{A9B86D61-6116-4877-B556-CD16310B7A8A}" dt="2022-10-31T17:21:56.861" v="2615" actId="164"/>
          <ac:spMkLst>
            <pc:docMk/>
            <pc:sldMk cId="1761640703" sldId="298"/>
            <ac:spMk id="88" creationId="{00000000-0000-0000-0000-000000000000}"/>
          </ac:spMkLst>
        </pc:spChg>
        <pc:spChg chg="mod">
          <ac:chgData name="Alistair J. Adcroft" userId="ba2b78c0-6879-409f-bffa-630d326be27f" providerId="ADAL" clId="{A9B86D61-6116-4877-B556-CD16310B7A8A}" dt="2022-10-31T17:21:56.861" v="2615" actId="164"/>
          <ac:spMkLst>
            <pc:docMk/>
            <pc:sldMk cId="1761640703" sldId="298"/>
            <ac:spMk id="89" creationId="{00000000-0000-0000-0000-000000000000}"/>
          </ac:spMkLst>
        </pc:spChg>
        <pc:spChg chg="mod">
          <ac:chgData name="Alistair J. Adcroft" userId="ba2b78c0-6879-409f-bffa-630d326be27f" providerId="ADAL" clId="{A9B86D61-6116-4877-B556-CD16310B7A8A}" dt="2022-10-31T17:21:56.861" v="2615" actId="164"/>
          <ac:spMkLst>
            <pc:docMk/>
            <pc:sldMk cId="1761640703" sldId="298"/>
            <ac:spMk id="90" creationId="{00000000-0000-0000-0000-000000000000}"/>
          </ac:spMkLst>
        </pc:spChg>
        <pc:spChg chg="mod">
          <ac:chgData name="Alistair J. Adcroft" userId="ba2b78c0-6879-409f-bffa-630d326be27f" providerId="ADAL" clId="{A9B86D61-6116-4877-B556-CD16310B7A8A}" dt="2022-10-31T17:22:16.406" v="2617" actId="164"/>
          <ac:spMkLst>
            <pc:docMk/>
            <pc:sldMk cId="1761640703" sldId="298"/>
            <ac:spMk id="92" creationId="{00000000-0000-0000-0000-000000000000}"/>
          </ac:spMkLst>
        </pc:spChg>
        <pc:spChg chg="mod">
          <ac:chgData name="Alistair J. Adcroft" userId="ba2b78c0-6879-409f-bffa-630d326be27f" providerId="ADAL" clId="{A9B86D61-6116-4877-B556-CD16310B7A8A}" dt="2022-10-31T17:22:16.406" v="2617" actId="164"/>
          <ac:spMkLst>
            <pc:docMk/>
            <pc:sldMk cId="1761640703" sldId="298"/>
            <ac:spMk id="93" creationId="{00000000-0000-0000-0000-000000000000}"/>
          </ac:spMkLst>
        </pc:spChg>
        <pc:spChg chg="mod">
          <ac:chgData name="Alistair J. Adcroft" userId="ba2b78c0-6879-409f-bffa-630d326be27f" providerId="ADAL" clId="{A9B86D61-6116-4877-B556-CD16310B7A8A}" dt="2022-10-31T17:22:16.406" v="2617" actId="164"/>
          <ac:spMkLst>
            <pc:docMk/>
            <pc:sldMk cId="1761640703" sldId="298"/>
            <ac:spMk id="94" creationId="{00000000-0000-0000-0000-000000000000}"/>
          </ac:spMkLst>
        </pc:spChg>
        <pc:spChg chg="mod">
          <ac:chgData name="Alistair J. Adcroft" userId="ba2b78c0-6879-409f-bffa-630d326be27f" providerId="ADAL" clId="{A9B86D61-6116-4877-B556-CD16310B7A8A}" dt="2022-10-31T17:22:16.406" v="2617" actId="164"/>
          <ac:spMkLst>
            <pc:docMk/>
            <pc:sldMk cId="1761640703" sldId="298"/>
            <ac:spMk id="95" creationId="{00000000-0000-0000-0000-000000000000}"/>
          </ac:spMkLst>
        </pc:spChg>
        <pc:spChg chg="mod">
          <ac:chgData name="Alistair J. Adcroft" userId="ba2b78c0-6879-409f-bffa-630d326be27f" providerId="ADAL" clId="{A9B86D61-6116-4877-B556-CD16310B7A8A}" dt="2022-10-31T17:22:16.406" v="2617" actId="164"/>
          <ac:spMkLst>
            <pc:docMk/>
            <pc:sldMk cId="1761640703" sldId="298"/>
            <ac:spMk id="96" creationId="{00000000-0000-0000-0000-000000000000}"/>
          </ac:spMkLst>
        </pc:spChg>
        <pc:grpChg chg="add mod">
          <ac:chgData name="Alistair J. Adcroft" userId="ba2b78c0-6879-409f-bffa-630d326be27f" providerId="ADAL" clId="{A9B86D61-6116-4877-B556-CD16310B7A8A}" dt="2022-10-31T17:25:25.328" v="2640" actId="1076"/>
          <ac:grpSpMkLst>
            <pc:docMk/>
            <pc:sldMk cId="1761640703" sldId="298"/>
            <ac:grpSpMk id="4" creationId="{EAF41E68-E115-7F07-0BCB-81ECB65ED83E}"/>
          </ac:grpSpMkLst>
        </pc:grpChg>
        <pc:grpChg chg="add mod">
          <ac:chgData name="Alistair J. Adcroft" userId="ba2b78c0-6879-409f-bffa-630d326be27f" providerId="ADAL" clId="{A9B86D61-6116-4877-B556-CD16310B7A8A}" dt="2022-10-31T17:25:25.328" v="2640" actId="1076"/>
          <ac:grpSpMkLst>
            <pc:docMk/>
            <pc:sldMk cId="1761640703" sldId="298"/>
            <ac:grpSpMk id="5" creationId="{67DC8170-2FA3-5812-A3D8-BA87CA35D00E}"/>
          </ac:grpSpMkLst>
        </pc:grpChg>
        <pc:grpChg chg="add mod">
          <ac:chgData name="Alistair J. Adcroft" userId="ba2b78c0-6879-409f-bffa-630d326be27f" providerId="ADAL" clId="{A9B86D61-6116-4877-B556-CD16310B7A8A}" dt="2022-10-31T17:25:25.328" v="2640" actId="1076"/>
          <ac:grpSpMkLst>
            <pc:docMk/>
            <pc:sldMk cId="1761640703" sldId="298"/>
            <ac:grpSpMk id="6" creationId="{10A785CB-58BD-EA34-FD83-9B828EE4076F}"/>
          </ac:grpSpMkLst>
        </pc:grpChg>
        <pc:grpChg chg="add del mod">
          <ac:chgData name="Alistair J. Adcroft" userId="ba2b78c0-6879-409f-bffa-630d326be27f" providerId="ADAL" clId="{A9B86D61-6116-4877-B556-CD16310B7A8A}" dt="2022-10-31T17:23:49.617" v="2626" actId="165"/>
          <ac:grpSpMkLst>
            <pc:docMk/>
            <pc:sldMk cId="1761640703" sldId="298"/>
            <ac:grpSpMk id="7" creationId="{8245E2B5-3880-EE21-D35D-ADE0F85B45AC}"/>
          </ac:grpSpMkLst>
        </pc:grpChg>
        <pc:grpChg chg="add mod">
          <ac:chgData name="Alistair J. Adcroft" userId="ba2b78c0-6879-409f-bffa-630d326be27f" providerId="ADAL" clId="{A9B86D61-6116-4877-B556-CD16310B7A8A}" dt="2022-10-31T17:25:25.328" v="2640" actId="1076"/>
          <ac:grpSpMkLst>
            <pc:docMk/>
            <pc:sldMk cId="1761640703" sldId="298"/>
            <ac:grpSpMk id="8" creationId="{456B14E9-3535-912C-A483-ECC840A5895C}"/>
          </ac:grpSpMkLst>
        </pc:grpChg>
        <pc:grpChg chg="add mod">
          <ac:chgData name="Alistair J. Adcroft" userId="ba2b78c0-6879-409f-bffa-630d326be27f" providerId="ADAL" clId="{A9B86D61-6116-4877-B556-CD16310B7A8A}" dt="2022-10-31T17:25:25.328" v="2640" actId="1076"/>
          <ac:grpSpMkLst>
            <pc:docMk/>
            <pc:sldMk cId="1761640703" sldId="298"/>
            <ac:grpSpMk id="9" creationId="{30FD91B7-1823-0E67-8C3F-39579D14F78A}"/>
          </ac:grpSpMkLst>
        </pc:grpChg>
        <pc:grpChg chg="add mod">
          <ac:chgData name="Alistair J. Adcroft" userId="ba2b78c0-6879-409f-bffa-630d326be27f" providerId="ADAL" clId="{A9B86D61-6116-4877-B556-CD16310B7A8A}" dt="2022-10-31T17:25:25.328" v="2640" actId="1076"/>
          <ac:grpSpMkLst>
            <pc:docMk/>
            <pc:sldMk cId="1761640703" sldId="298"/>
            <ac:grpSpMk id="10" creationId="{7D31CBAE-2138-37BB-A54E-97373786B00C}"/>
          </ac:grpSpMkLst>
        </pc:grpChg>
        <pc:grpChg chg="add mod">
          <ac:chgData name="Alistair J. Adcroft" userId="ba2b78c0-6879-409f-bffa-630d326be27f" providerId="ADAL" clId="{A9B86D61-6116-4877-B556-CD16310B7A8A}" dt="2022-10-31T17:25:25.328" v="2640" actId="1076"/>
          <ac:grpSpMkLst>
            <pc:docMk/>
            <pc:sldMk cId="1761640703" sldId="298"/>
            <ac:grpSpMk id="11" creationId="{5FDAB7E5-1C8E-ECE5-F2EB-5E942DF95E5D}"/>
          </ac:grpSpMkLst>
        </pc:grpChg>
        <pc:picChg chg="add mod">
          <ac:chgData name="Alistair J. Adcroft" userId="ba2b78c0-6879-409f-bffa-630d326be27f" providerId="ADAL" clId="{A9B86D61-6116-4877-B556-CD16310B7A8A}" dt="2022-10-31T17:51:13.164" v="2922" actId="1076"/>
          <ac:picMkLst>
            <pc:docMk/>
            <pc:sldMk cId="1761640703" sldId="298"/>
            <ac:picMk id="15" creationId="{96D340BD-B775-6641-2910-F7F59C5BA328}"/>
          </ac:picMkLst>
        </pc:picChg>
        <pc:picChg chg="add mod">
          <ac:chgData name="Alistair J. Adcroft" userId="ba2b78c0-6879-409f-bffa-630d326be27f" providerId="ADAL" clId="{A9B86D61-6116-4877-B556-CD16310B7A8A}" dt="2022-10-31T17:50:52.368" v="2915" actId="1076"/>
          <ac:picMkLst>
            <pc:docMk/>
            <pc:sldMk cId="1761640703" sldId="298"/>
            <ac:picMk id="17" creationId="{F8CC96EF-6815-4E98-8055-EF730927318B}"/>
          </ac:picMkLst>
        </pc:picChg>
        <pc:cxnChg chg="mod">
          <ac:chgData name="Alistair J. Adcroft" userId="ba2b78c0-6879-409f-bffa-630d326be27f" providerId="ADAL" clId="{A9B86D61-6116-4877-B556-CD16310B7A8A}" dt="2022-10-31T17:24:12.086" v="2628" actId="164"/>
          <ac:cxnSpMkLst>
            <pc:docMk/>
            <pc:sldMk cId="1761640703" sldId="298"/>
            <ac:cxnSpMk id="67" creationId="{00000000-0000-0000-0000-000000000000}"/>
          </ac:cxnSpMkLst>
        </pc:cxnChg>
        <pc:cxnChg chg="mod">
          <ac:chgData name="Alistair J. Adcroft" userId="ba2b78c0-6879-409f-bffa-630d326be27f" providerId="ADAL" clId="{A9B86D61-6116-4877-B556-CD16310B7A8A}" dt="2022-10-31T17:24:12.086" v="2628" actId="164"/>
          <ac:cxnSpMkLst>
            <pc:docMk/>
            <pc:sldMk cId="1761640703" sldId="298"/>
            <ac:cxnSpMk id="68" creationId="{00000000-0000-0000-0000-000000000000}"/>
          </ac:cxnSpMkLst>
        </pc:cxnChg>
        <pc:cxnChg chg="mod">
          <ac:chgData name="Alistair J. Adcroft" userId="ba2b78c0-6879-409f-bffa-630d326be27f" providerId="ADAL" clId="{A9B86D61-6116-4877-B556-CD16310B7A8A}" dt="2022-10-31T17:25:25.328" v="2640" actId="1076"/>
          <ac:cxnSpMkLst>
            <pc:docMk/>
            <pc:sldMk cId="1761640703" sldId="298"/>
            <ac:cxnSpMk id="71" creationId="{00000000-0000-0000-0000-000000000000}"/>
          </ac:cxnSpMkLst>
        </pc:cxnChg>
        <pc:cxnChg chg="mod">
          <ac:chgData name="Alistair J. Adcroft" userId="ba2b78c0-6879-409f-bffa-630d326be27f" providerId="ADAL" clId="{A9B86D61-6116-4877-B556-CD16310B7A8A}" dt="2022-10-31T17:25:25.328" v="2640" actId="1076"/>
          <ac:cxnSpMkLst>
            <pc:docMk/>
            <pc:sldMk cId="1761640703" sldId="298"/>
            <ac:cxnSpMk id="72" creationId="{00000000-0000-0000-0000-000000000000}"/>
          </ac:cxnSpMkLst>
        </pc:cxnChg>
        <pc:cxnChg chg="mod">
          <ac:chgData name="Alistair J. Adcroft" userId="ba2b78c0-6879-409f-bffa-630d326be27f" providerId="ADAL" clId="{A9B86D61-6116-4877-B556-CD16310B7A8A}" dt="2022-10-31T17:25:25.328" v="2640" actId="1076"/>
          <ac:cxnSpMkLst>
            <pc:docMk/>
            <pc:sldMk cId="1761640703" sldId="298"/>
            <ac:cxnSpMk id="73" creationId="{00000000-0000-0000-0000-000000000000}"/>
          </ac:cxnSpMkLst>
        </pc:cxnChg>
        <pc:cxnChg chg="mod">
          <ac:chgData name="Alistair J. Adcroft" userId="ba2b78c0-6879-409f-bffa-630d326be27f" providerId="ADAL" clId="{A9B86D61-6116-4877-B556-CD16310B7A8A}" dt="2022-10-31T17:25:25.328" v="2640" actId="1076"/>
          <ac:cxnSpMkLst>
            <pc:docMk/>
            <pc:sldMk cId="1761640703" sldId="298"/>
            <ac:cxnSpMk id="74" creationId="{00000000-0000-0000-0000-000000000000}"/>
          </ac:cxnSpMkLst>
        </pc:cxnChg>
        <pc:cxnChg chg="mod">
          <ac:chgData name="Alistair J. Adcroft" userId="ba2b78c0-6879-409f-bffa-630d326be27f" providerId="ADAL" clId="{A9B86D61-6116-4877-B556-CD16310B7A8A}" dt="2022-10-31T17:25:25.328" v="2640" actId="1076"/>
          <ac:cxnSpMkLst>
            <pc:docMk/>
            <pc:sldMk cId="1761640703" sldId="298"/>
            <ac:cxnSpMk id="84" creationId="{00000000-0000-0000-0000-000000000000}"/>
          </ac:cxnSpMkLst>
        </pc:cxnChg>
        <pc:cxnChg chg="mod">
          <ac:chgData name="Alistair J. Adcroft" userId="ba2b78c0-6879-409f-bffa-630d326be27f" providerId="ADAL" clId="{A9B86D61-6116-4877-B556-CD16310B7A8A}" dt="2022-10-31T17:24:12.086" v="2628" actId="164"/>
          <ac:cxnSpMkLst>
            <pc:docMk/>
            <pc:sldMk cId="1761640703" sldId="298"/>
            <ac:cxnSpMk id="91" creationId="{00000000-0000-0000-0000-000000000000}"/>
          </ac:cxnSpMkLst>
        </pc:cxnChg>
        <pc:cxnChg chg="mod">
          <ac:chgData name="Alistair J. Adcroft" userId="ba2b78c0-6879-409f-bffa-630d326be27f" providerId="ADAL" clId="{A9B86D61-6116-4877-B556-CD16310B7A8A}" dt="2022-10-31T17:24:12.086" v="2628" actId="164"/>
          <ac:cxnSpMkLst>
            <pc:docMk/>
            <pc:sldMk cId="1761640703" sldId="298"/>
            <ac:cxnSpMk id="97" creationId="{00000000-0000-0000-0000-000000000000}"/>
          </ac:cxnSpMkLst>
        </pc:cxnChg>
        <pc:cxnChg chg="mod">
          <ac:chgData name="Alistair J. Adcroft" userId="ba2b78c0-6879-409f-bffa-630d326be27f" providerId="ADAL" clId="{A9B86D61-6116-4877-B556-CD16310B7A8A}" dt="2022-10-31T17:24:12.086" v="2628" actId="164"/>
          <ac:cxnSpMkLst>
            <pc:docMk/>
            <pc:sldMk cId="1761640703" sldId="298"/>
            <ac:cxnSpMk id="98" creationId="{00000000-0000-0000-0000-000000000000}"/>
          </ac:cxnSpMkLst>
        </pc:cxnChg>
        <pc:cxnChg chg="mod topLvl">
          <ac:chgData name="Alistair J. Adcroft" userId="ba2b78c0-6879-409f-bffa-630d326be27f" providerId="ADAL" clId="{A9B86D61-6116-4877-B556-CD16310B7A8A}" dt="2022-10-31T17:24:12.086" v="2628" actId="164"/>
          <ac:cxnSpMkLst>
            <pc:docMk/>
            <pc:sldMk cId="1761640703" sldId="298"/>
            <ac:cxnSpMk id="99" creationId="{00000000-0000-0000-0000-000000000000}"/>
          </ac:cxnSpMkLst>
        </pc:cxnChg>
        <pc:cxnChg chg="mod topLvl">
          <ac:chgData name="Alistair J. Adcroft" userId="ba2b78c0-6879-409f-bffa-630d326be27f" providerId="ADAL" clId="{A9B86D61-6116-4877-B556-CD16310B7A8A}" dt="2022-10-31T17:24:12.086" v="2628" actId="164"/>
          <ac:cxnSpMkLst>
            <pc:docMk/>
            <pc:sldMk cId="1761640703" sldId="298"/>
            <ac:cxnSpMk id="100" creationId="{00000000-0000-0000-0000-000000000000}"/>
          </ac:cxnSpMkLst>
        </pc:cxnChg>
        <pc:cxnChg chg="mod">
          <ac:chgData name="Alistair J. Adcroft" userId="ba2b78c0-6879-409f-bffa-630d326be27f" providerId="ADAL" clId="{A9B86D61-6116-4877-B556-CD16310B7A8A}" dt="2022-10-31T17:24:12.086" v="2628" actId="164"/>
          <ac:cxnSpMkLst>
            <pc:docMk/>
            <pc:sldMk cId="1761640703" sldId="298"/>
            <ac:cxnSpMk id="101" creationId="{00000000-0000-0000-0000-000000000000}"/>
          </ac:cxnSpMkLst>
        </pc:cxnChg>
      </pc:sldChg>
      <pc:sldChg chg="mod modShow">
        <pc:chgData name="Alistair J. Adcroft" userId="ba2b78c0-6879-409f-bffa-630d326be27f" providerId="ADAL" clId="{A9B86D61-6116-4877-B556-CD16310B7A8A}" dt="2022-10-31T20:00:02.833" v="4769" actId="729"/>
        <pc:sldMkLst>
          <pc:docMk/>
          <pc:sldMk cId="3940259417" sldId="299"/>
        </pc:sldMkLst>
      </pc:sldChg>
      <pc:sldChg chg="addSp delSp modSp mod ord modClrScheme modShow chgLayout">
        <pc:chgData name="Alistair J. Adcroft" userId="ba2b78c0-6879-409f-bffa-630d326be27f" providerId="ADAL" clId="{A9B86D61-6116-4877-B556-CD16310B7A8A}" dt="2022-10-31T20:04:08.597" v="5121"/>
        <pc:sldMkLst>
          <pc:docMk/>
          <pc:sldMk cId="797034848" sldId="300"/>
        </pc:sldMkLst>
        <pc:spChg chg="mod ord">
          <ac:chgData name="Alistair J. Adcroft" userId="ba2b78c0-6879-409f-bffa-630d326be27f" providerId="ADAL" clId="{A9B86D61-6116-4877-B556-CD16310B7A8A}" dt="2022-10-31T17:54:53.556" v="2928" actId="700"/>
          <ac:spMkLst>
            <pc:docMk/>
            <pc:sldMk cId="797034848" sldId="300"/>
            <ac:spMk id="2" creationId="{00000000-0000-0000-0000-000000000000}"/>
          </ac:spMkLst>
        </pc:spChg>
        <pc:spChg chg="del mod">
          <ac:chgData name="Alistair J. Adcroft" userId="ba2b78c0-6879-409f-bffa-630d326be27f" providerId="ADAL" clId="{A9B86D61-6116-4877-B556-CD16310B7A8A}" dt="2022-10-31T18:03:20.180" v="2951" actId="478"/>
          <ac:spMkLst>
            <pc:docMk/>
            <pc:sldMk cId="797034848" sldId="300"/>
            <ac:spMk id="7" creationId="{00000000-0000-0000-0000-000000000000}"/>
          </ac:spMkLst>
        </pc:spChg>
        <pc:spChg chg="add del mod ord">
          <ac:chgData name="Alistair J. Adcroft" userId="ba2b78c0-6879-409f-bffa-630d326be27f" providerId="ADAL" clId="{A9B86D61-6116-4877-B556-CD16310B7A8A}" dt="2022-10-31T17:54:53.556" v="2928" actId="700"/>
          <ac:spMkLst>
            <pc:docMk/>
            <pc:sldMk cId="797034848" sldId="300"/>
            <ac:spMk id="8" creationId="{C3CDB8D5-B3D3-F000-D1C0-248BD410188B}"/>
          </ac:spMkLst>
        </pc:spChg>
        <pc:spChg chg="mod">
          <ac:chgData name="Alistair J. Adcroft" userId="ba2b78c0-6879-409f-bffa-630d326be27f" providerId="ADAL" clId="{A9B86D61-6116-4877-B556-CD16310B7A8A}" dt="2022-10-31T18:02:38.782" v="2943" actId="1076"/>
          <ac:spMkLst>
            <pc:docMk/>
            <pc:sldMk cId="797034848" sldId="300"/>
            <ac:spMk id="21" creationId="{00000000-0000-0000-0000-000000000000}"/>
          </ac:spMkLst>
        </pc:spChg>
        <pc:spChg chg="mod">
          <ac:chgData name="Alistair J. Adcroft" userId="ba2b78c0-6879-409f-bffa-630d326be27f" providerId="ADAL" clId="{A9B86D61-6116-4877-B556-CD16310B7A8A}" dt="2022-10-31T17:56:01.613" v="2936" actId="1076"/>
          <ac:spMkLst>
            <pc:docMk/>
            <pc:sldMk cId="797034848" sldId="300"/>
            <ac:spMk id="25" creationId="{00000000-0000-0000-0000-000000000000}"/>
          </ac:spMkLst>
        </pc:spChg>
        <pc:spChg chg="mod">
          <ac:chgData name="Alistair J. Adcroft" userId="ba2b78c0-6879-409f-bffa-630d326be27f" providerId="ADAL" clId="{A9B86D61-6116-4877-B556-CD16310B7A8A}" dt="2022-10-31T18:01:43.185" v="2942" actId="1035"/>
          <ac:spMkLst>
            <pc:docMk/>
            <pc:sldMk cId="797034848" sldId="300"/>
            <ac:spMk id="27" creationId="{00000000-0000-0000-0000-000000000000}"/>
          </ac:spMkLst>
        </pc:spChg>
        <pc:spChg chg="mod">
          <ac:chgData name="Alistair J. Adcroft" userId="ba2b78c0-6879-409f-bffa-630d326be27f" providerId="ADAL" clId="{A9B86D61-6116-4877-B556-CD16310B7A8A}" dt="2022-10-31T17:54:46.016" v="2927" actId="1076"/>
          <ac:spMkLst>
            <pc:docMk/>
            <pc:sldMk cId="797034848" sldId="300"/>
            <ac:spMk id="29" creationId="{00000000-0000-0000-0000-000000000000}"/>
          </ac:spMkLst>
        </pc:spChg>
        <pc:spChg chg="mod">
          <ac:chgData name="Alistair J. Adcroft" userId="ba2b78c0-6879-409f-bffa-630d326be27f" providerId="ADAL" clId="{A9B86D61-6116-4877-B556-CD16310B7A8A}" dt="2022-10-31T18:03:01.462" v="2944" actId="1035"/>
          <ac:spMkLst>
            <pc:docMk/>
            <pc:sldMk cId="797034848" sldId="300"/>
            <ac:spMk id="30" creationId="{00000000-0000-0000-0000-000000000000}"/>
          </ac:spMkLst>
        </pc:spChg>
        <pc:spChg chg="mod">
          <ac:chgData name="Alistair J. Adcroft" userId="ba2b78c0-6879-409f-bffa-630d326be27f" providerId="ADAL" clId="{A9B86D61-6116-4877-B556-CD16310B7A8A}" dt="2022-10-31T18:03:01.462" v="2944" actId="1035"/>
          <ac:spMkLst>
            <pc:docMk/>
            <pc:sldMk cId="797034848" sldId="300"/>
            <ac:spMk id="31" creationId="{00000000-0000-0000-0000-000000000000}"/>
          </ac:spMkLst>
        </pc:spChg>
        <pc:spChg chg="mod">
          <ac:chgData name="Alistair J. Adcroft" userId="ba2b78c0-6879-409f-bffa-630d326be27f" providerId="ADAL" clId="{A9B86D61-6116-4877-B556-CD16310B7A8A}" dt="2022-10-31T18:01:39.370" v="2941" actId="1076"/>
          <ac:spMkLst>
            <pc:docMk/>
            <pc:sldMk cId="797034848" sldId="300"/>
            <ac:spMk id="32" creationId="{00000000-0000-0000-0000-000000000000}"/>
          </ac:spMkLst>
        </pc:spChg>
        <pc:graphicFrameChg chg="mod">
          <ac:chgData name="Alistair J. Adcroft" userId="ba2b78c0-6879-409f-bffa-630d326be27f" providerId="ADAL" clId="{A9B86D61-6116-4877-B556-CD16310B7A8A}" dt="2022-10-31T18:03:11.478" v="2950" actId="1038"/>
          <ac:graphicFrameMkLst>
            <pc:docMk/>
            <pc:sldMk cId="797034848" sldId="300"/>
            <ac:graphicFrameMk id="4" creationId="{00000000-0000-0000-0000-000000000000}"/>
          </ac:graphicFrameMkLst>
        </pc:graphicFrameChg>
        <pc:graphicFrameChg chg="mod">
          <ac:chgData name="Alistair J. Adcroft" userId="ba2b78c0-6879-409f-bffa-630d326be27f" providerId="ADAL" clId="{A9B86D61-6116-4877-B556-CD16310B7A8A}" dt="2022-10-31T18:03:11.478" v="2950" actId="1038"/>
          <ac:graphicFrameMkLst>
            <pc:docMk/>
            <pc:sldMk cId="797034848" sldId="300"/>
            <ac:graphicFrameMk id="5" creationId="{00000000-0000-0000-0000-000000000000}"/>
          </ac:graphicFrameMkLst>
        </pc:graphicFrameChg>
        <pc:graphicFrameChg chg="mod">
          <ac:chgData name="Alistair J. Adcroft" userId="ba2b78c0-6879-409f-bffa-630d326be27f" providerId="ADAL" clId="{A9B86D61-6116-4877-B556-CD16310B7A8A}" dt="2022-10-31T18:03:11.478" v="2950" actId="1038"/>
          <ac:graphicFrameMkLst>
            <pc:docMk/>
            <pc:sldMk cId="797034848" sldId="300"/>
            <ac:graphicFrameMk id="12" creationId="{00000000-0000-0000-0000-000000000000}"/>
          </ac:graphicFrameMkLst>
        </pc:graphicFrameChg>
        <pc:graphicFrameChg chg="mod">
          <ac:chgData name="Alistair J. Adcroft" userId="ba2b78c0-6879-409f-bffa-630d326be27f" providerId="ADAL" clId="{A9B86D61-6116-4877-B556-CD16310B7A8A}" dt="2022-10-31T18:03:11.478" v="2950" actId="1038"/>
          <ac:graphicFrameMkLst>
            <pc:docMk/>
            <pc:sldMk cId="797034848" sldId="300"/>
            <ac:graphicFrameMk id="17" creationId="{00000000-0000-0000-0000-000000000000}"/>
          </ac:graphicFrameMkLst>
        </pc:graphicFrameChg>
        <pc:graphicFrameChg chg="mod">
          <ac:chgData name="Alistair J. Adcroft" userId="ba2b78c0-6879-409f-bffa-630d326be27f" providerId="ADAL" clId="{A9B86D61-6116-4877-B556-CD16310B7A8A}" dt="2022-10-31T18:03:11.478" v="2950" actId="1038"/>
          <ac:graphicFrameMkLst>
            <pc:docMk/>
            <pc:sldMk cId="797034848" sldId="300"/>
            <ac:graphicFrameMk id="18" creationId="{00000000-0000-0000-0000-000000000000}"/>
          </ac:graphicFrameMkLst>
        </pc:graphicFrameChg>
        <pc:graphicFrameChg chg="mod">
          <ac:chgData name="Alistair J. Adcroft" userId="ba2b78c0-6879-409f-bffa-630d326be27f" providerId="ADAL" clId="{A9B86D61-6116-4877-B556-CD16310B7A8A}" dt="2022-10-31T18:03:11.478" v="2950" actId="1038"/>
          <ac:graphicFrameMkLst>
            <pc:docMk/>
            <pc:sldMk cId="797034848" sldId="300"/>
            <ac:graphicFrameMk id="24" creationId="{00000000-0000-0000-0000-000000000000}"/>
          </ac:graphicFrameMkLst>
        </pc:graphicFrameChg>
        <pc:graphicFrameChg chg="mod">
          <ac:chgData name="Alistair J. Adcroft" userId="ba2b78c0-6879-409f-bffa-630d326be27f" providerId="ADAL" clId="{A9B86D61-6116-4877-B556-CD16310B7A8A}" dt="2022-10-31T18:01:43.185" v="2942" actId="1035"/>
          <ac:graphicFrameMkLst>
            <pc:docMk/>
            <pc:sldMk cId="797034848" sldId="300"/>
            <ac:graphicFrameMk id="28" creationId="{00000000-0000-0000-0000-000000000000}"/>
          </ac:graphicFrameMkLst>
        </pc:graphicFrameChg>
      </pc:sldChg>
      <pc:sldChg chg="addSp delSp modSp del mod ord">
        <pc:chgData name="Alistair J. Adcroft" userId="ba2b78c0-6879-409f-bffa-630d326be27f" providerId="ADAL" clId="{A9B86D61-6116-4877-B556-CD16310B7A8A}" dt="2022-10-31T20:14:23.983" v="5224" actId="47"/>
        <pc:sldMkLst>
          <pc:docMk/>
          <pc:sldMk cId="812608536" sldId="302"/>
        </pc:sldMkLst>
        <pc:spChg chg="add del mod">
          <ac:chgData name="Alistair J. Adcroft" userId="ba2b78c0-6879-409f-bffa-630d326be27f" providerId="ADAL" clId="{A9B86D61-6116-4877-B556-CD16310B7A8A}" dt="2022-10-31T20:14:20.310" v="5222" actId="21"/>
          <ac:spMkLst>
            <pc:docMk/>
            <pc:sldMk cId="812608536" sldId="302"/>
            <ac:spMk id="2" creationId="{EF67F6DD-006D-1946-5C6B-D0B7FF737533}"/>
          </ac:spMkLst>
        </pc:spChg>
        <pc:spChg chg="del mod">
          <ac:chgData name="Alistair J. Adcroft" userId="ba2b78c0-6879-409f-bffa-630d326be27f" providerId="ADAL" clId="{A9B86D61-6116-4877-B556-CD16310B7A8A}" dt="2022-10-31T20:14:20.310" v="5222" actId="21"/>
          <ac:spMkLst>
            <pc:docMk/>
            <pc:sldMk cId="812608536" sldId="302"/>
            <ac:spMk id="54"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55"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57"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58"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61"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62"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63"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64"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65"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66" creationId="{00000000-0000-0000-0000-000000000000}"/>
          </ac:spMkLst>
        </pc:spChg>
        <pc:spChg chg="del mod">
          <ac:chgData name="Alistair J. Adcroft" userId="ba2b78c0-6879-409f-bffa-630d326be27f" providerId="ADAL" clId="{A9B86D61-6116-4877-B556-CD16310B7A8A}" dt="2022-10-31T20:14:15.600" v="5221" actId="478"/>
          <ac:spMkLst>
            <pc:docMk/>
            <pc:sldMk cId="812608536" sldId="302"/>
            <ac:spMk id="69"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70"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75" creationId="{00000000-0000-0000-0000-000000000000}"/>
          </ac:spMkLst>
        </pc:spChg>
        <pc:spChg chg="mod">
          <ac:chgData name="Alistair J. Adcroft" userId="ba2b78c0-6879-409f-bffa-630d326be27f" providerId="ADAL" clId="{A9B86D61-6116-4877-B556-CD16310B7A8A}" dt="2022-10-31T18:34:08.494" v="3467" actId="1038"/>
          <ac:spMkLst>
            <pc:docMk/>
            <pc:sldMk cId="812608536" sldId="302"/>
            <ac:spMk id="76" creationId="{00000000-0000-0000-0000-000000000000}"/>
          </ac:spMkLst>
        </pc:spChg>
        <pc:spChg chg="mod">
          <ac:chgData name="Alistair J. Adcroft" userId="ba2b78c0-6879-409f-bffa-630d326be27f" providerId="ADAL" clId="{A9B86D61-6116-4877-B556-CD16310B7A8A}" dt="2022-10-31T18:34:08.494" v="3467" actId="1038"/>
          <ac:spMkLst>
            <pc:docMk/>
            <pc:sldMk cId="812608536" sldId="302"/>
            <ac:spMk id="77"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80"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81"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82"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83" creationId="{00000000-0000-0000-0000-000000000000}"/>
          </ac:spMkLst>
        </pc:spChg>
        <pc:spChg chg="mod">
          <ac:chgData name="Alistair J. Adcroft" userId="ba2b78c0-6879-409f-bffa-630d326be27f" providerId="ADAL" clId="{A9B86D61-6116-4877-B556-CD16310B7A8A}" dt="2022-10-31T18:34:08.494" v="3467" actId="1038"/>
          <ac:spMkLst>
            <pc:docMk/>
            <pc:sldMk cId="812608536" sldId="302"/>
            <ac:spMk id="85"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88"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89"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90"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94"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95"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96"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102"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103"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104"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105"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106"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107" creationId="{00000000-0000-0000-0000-000000000000}"/>
          </ac:spMkLst>
        </pc:spChg>
        <pc:spChg chg="del mod">
          <ac:chgData name="Alistair J. Adcroft" userId="ba2b78c0-6879-409f-bffa-630d326be27f" providerId="ADAL" clId="{A9B86D61-6116-4877-B556-CD16310B7A8A}" dt="2022-10-31T20:14:20.310" v="5222" actId="21"/>
          <ac:spMkLst>
            <pc:docMk/>
            <pc:sldMk cId="812608536" sldId="302"/>
            <ac:spMk id="111" creationId="{00000000-0000-0000-0000-000000000000}"/>
          </ac:spMkLst>
        </pc:spChg>
        <pc:grpChg chg="del mod">
          <ac:chgData name="Alistair J. Adcroft" userId="ba2b78c0-6879-409f-bffa-630d326be27f" providerId="ADAL" clId="{A9B86D61-6116-4877-B556-CD16310B7A8A}" dt="2022-10-31T20:14:20.310" v="5222" actId="21"/>
          <ac:grpSpMkLst>
            <pc:docMk/>
            <pc:sldMk cId="812608536" sldId="302"/>
            <ac:grpSpMk id="10" creationId="{00000000-0000-0000-0000-000000000000}"/>
          </ac:grpSpMkLst>
        </pc:grpChg>
        <pc:grpChg chg="del mod">
          <ac:chgData name="Alistair J. Adcroft" userId="ba2b78c0-6879-409f-bffa-630d326be27f" providerId="ADAL" clId="{A9B86D61-6116-4877-B556-CD16310B7A8A}" dt="2022-10-31T20:14:20.310" v="5222" actId="21"/>
          <ac:grpSpMkLst>
            <pc:docMk/>
            <pc:sldMk cId="812608536" sldId="302"/>
            <ac:grpSpMk id="12" creationId="{00000000-0000-0000-0000-000000000000}"/>
          </ac:grpSpMkLst>
        </pc:grpChg>
        <pc:cxnChg chg="del mod">
          <ac:chgData name="Alistair J. Adcroft" userId="ba2b78c0-6879-409f-bffa-630d326be27f" providerId="ADAL" clId="{A9B86D61-6116-4877-B556-CD16310B7A8A}" dt="2022-10-31T20:14:20.310" v="5222" actId="21"/>
          <ac:cxnSpMkLst>
            <pc:docMk/>
            <pc:sldMk cId="812608536" sldId="302"/>
            <ac:cxnSpMk id="71" creationId="{00000000-0000-0000-0000-000000000000}"/>
          </ac:cxnSpMkLst>
        </pc:cxnChg>
        <pc:cxnChg chg="del mod">
          <ac:chgData name="Alistair J. Adcroft" userId="ba2b78c0-6879-409f-bffa-630d326be27f" providerId="ADAL" clId="{A9B86D61-6116-4877-B556-CD16310B7A8A}" dt="2022-10-31T20:14:20.310" v="5222" actId="21"/>
          <ac:cxnSpMkLst>
            <pc:docMk/>
            <pc:sldMk cId="812608536" sldId="302"/>
            <ac:cxnSpMk id="72" creationId="{00000000-0000-0000-0000-000000000000}"/>
          </ac:cxnSpMkLst>
        </pc:cxnChg>
        <pc:cxnChg chg="del mod">
          <ac:chgData name="Alistair J. Adcroft" userId="ba2b78c0-6879-409f-bffa-630d326be27f" providerId="ADAL" clId="{A9B86D61-6116-4877-B556-CD16310B7A8A}" dt="2022-10-31T20:14:20.310" v="5222" actId="21"/>
          <ac:cxnSpMkLst>
            <pc:docMk/>
            <pc:sldMk cId="812608536" sldId="302"/>
            <ac:cxnSpMk id="73" creationId="{00000000-0000-0000-0000-000000000000}"/>
          </ac:cxnSpMkLst>
        </pc:cxnChg>
        <pc:cxnChg chg="del mod">
          <ac:chgData name="Alistair J. Adcroft" userId="ba2b78c0-6879-409f-bffa-630d326be27f" providerId="ADAL" clId="{A9B86D61-6116-4877-B556-CD16310B7A8A}" dt="2022-10-31T20:14:20.310" v="5222" actId="21"/>
          <ac:cxnSpMkLst>
            <pc:docMk/>
            <pc:sldMk cId="812608536" sldId="302"/>
            <ac:cxnSpMk id="74" creationId="{00000000-0000-0000-0000-000000000000}"/>
          </ac:cxnSpMkLst>
        </pc:cxnChg>
        <pc:cxnChg chg="del mod">
          <ac:chgData name="Alistair J. Adcroft" userId="ba2b78c0-6879-409f-bffa-630d326be27f" providerId="ADAL" clId="{A9B86D61-6116-4877-B556-CD16310B7A8A}" dt="2022-10-31T20:14:20.310" v="5222" actId="21"/>
          <ac:cxnSpMkLst>
            <pc:docMk/>
            <pc:sldMk cId="812608536" sldId="302"/>
            <ac:cxnSpMk id="84" creationId="{00000000-0000-0000-0000-000000000000}"/>
          </ac:cxnSpMkLst>
        </pc:cxnChg>
      </pc:sldChg>
      <pc:sldChg chg="mod modShow">
        <pc:chgData name="Alistair J. Adcroft" userId="ba2b78c0-6879-409f-bffa-630d326be27f" providerId="ADAL" clId="{A9B86D61-6116-4877-B556-CD16310B7A8A}" dt="2022-10-31T20:00:02.833" v="4769" actId="729"/>
        <pc:sldMkLst>
          <pc:docMk/>
          <pc:sldMk cId="240352955" sldId="303"/>
        </pc:sldMkLst>
      </pc:sldChg>
      <pc:sldChg chg="addSp delSp modSp mod ord modClrScheme modShow chgLayout">
        <pc:chgData name="Alistair J. Adcroft" userId="ba2b78c0-6879-409f-bffa-630d326be27f" providerId="ADAL" clId="{A9B86D61-6116-4877-B556-CD16310B7A8A}" dt="2022-10-31T20:04:08.597" v="5121"/>
        <pc:sldMkLst>
          <pc:docMk/>
          <pc:sldMk cId="1066541997" sldId="312"/>
        </pc:sldMkLst>
        <pc:spChg chg="mod ord">
          <ac:chgData name="Alistair J. Adcroft" userId="ba2b78c0-6879-409f-bffa-630d326be27f" providerId="ADAL" clId="{A9B86D61-6116-4877-B556-CD16310B7A8A}" dt="2022-10-31T18:28:58.285" v="3240" actId="700"/>
          <ac:spMkLst>
            <pc:docMk/>
            <pc:sldMk cId="1066541997" sldId="312"/>
            <ac:spMk id="2" creationId="{00000000-0000-0000-0000-000000000000}"/>
          </ac:spMkLst>
        </pc:spChg>
        <pc:spChg chg="mod ord">
          <ac:chgData name="Alistair J. Adcroft" userId="ba2b78c0-6879-409f-bffa-630d326be27f" providerId="ADAL" clId="{A9B86D61-6116-4877-B556-CD16310B7A8A}" dt="2022-10-31T18:28:58.418" v="3241" actId="27636"/>
          <ac:spMkLst>
            <pc:docMk/>
            <pc:sldMk cId="1066541997" sldId="312"/>
            <ac:spMk id="3" creationId="{00000000-0000-0000-0000-000000000000}"/>
          </ac:spMkLst>
        </pc:spChg>
        <pc:spChg chg="add mod">
          <ac:chgData name="Alistair J. Adcroft" userId="ba2b78c0-6879-409f-bffa-630d326be27f" providerId="ADAL" clId="{A9B86D61-6116-4877-B556-CD16310B7A8A}" dt="2022-10-31T18:29:22.045" v="3246" actId="1076"/>
          <ac:spMkLst>
            <pc:docMk/>
            <pc:sldMk cId="1066541997" sldId="312"/>
            <ac:spMk id="11" creationId="{00000000-0000-0000-0000-000000000000}"/>
          </ac:spMkLst>
        </pc:spChg>
        <pc:spChg chg="mod">
          <ac:chgData name="Alistair J. Adcroft" userId="ba2b78c0-6879-409f-bffa-630d326be27f" providerId="ADAL" clId="{A9B86D61-6116-4877-B556-CD16310B7A8A}" dt="2022-10-31T18:31:46.867" v="3456" actId="1076"/>
          <ac:spMkLst>
            <pc:docMk/>
            <pc:sldMk cId="1066541997" sldId="312"/>
            <ac:spMk id="12" creationId="{00000000-0000-0000-0000-000000000000}"/>
          </ac:spMkLst>
        </pc:spChg>
        <pc:spChg chg="add mod">
          <ac:chgData name="Alistair J. Adcroft" userId="ba2b78c0-6879-409f-bffa-630d326be27f" providerId="ADAL" clId="{A9B86D61-6116-4877-B556-CD16310B7A8A}" dt="2022-10-31T18:29:11.210" v="3244" actId="1076"/>
          <ac:spMkLst>
            <pc:docMk/>
            <pc:sldMk cId="1066541997" sldId="312"/>
            <ac:spMk id="21" creationId="{EC41C9E7-15CE-7A28-7EFC-D2CFCCF44AC5}"/>
          </ac:spMkLst>
        </pc:spChg>
        <pc:spChg chg="add mod">
          <ac:chgData name="Alistair J. Adcroft" userId="ba2b78c0-6879-409f-bffa-630d326be27f" providerId="ADAL" clId="{A9B86D61-6116-4877-B556-CD16310B7A8A}" dt="2022-10-31T18:29:15.443" v="3245" actId="1076"/>
          <ac:spMkLst>
            <pc:docMk/>
            <pc:sldMk cId="1066541997" sldId="312"/>
            <ac:spMk id="22" creationId="{62708C26-67DD-82A8-5A3F-E55DFAC5A592}"/>
          </ac:spMkLst>
        </pc:spChg>
        <pc:spChg chg="add mod ord">
          <ac:chgData name="Alistair J. Adcroft" userId="ba2b78c0-6879-409f-bffa-630d326be27f" providerId="ADAL" clId="{A9B86D61-6116-4877-B556-CD16310B7A8A}" dt="2022-10-31T18:31:07.329" v="3453" actId="20577"/>
          <ac:spMkLst>
            <pc:docMk/>
            <pc:sldMk cId="1066541997" sldId="312"/>
            <ac:spMk id="27" creationId="{5360710D-7F4D-8DE4-1A66-65C67584780E}"/>
          </ac:spMkLst>
        </pc:spChg>
        <pc:graphicFrameChg chg="del mod">
          <ac:chgData name="Alistair J. Adcroft" userId="ba2b78c0-6879-409f-bffa-630d326be27f" providerId="ADAL" clId="{A9B86D61-6116-4877-B556-CD16310B7A8A}" dt="2022-10-31T18:23:29.550" v="3174" actId="478"/>
          <ac:graphicFrameMkLst>
            <pc:docMk/>
            <pc:sldMk cId="1066541997" sldId="312"/>
            <ac:graphicFrameMk id="4" creationId="{00000000-0000-0000-0000-000000000000}"/>
          </ac:graphicFrameMkLst>
        </pc:graphicFrameChg>
        <pc:graphicFrameChg chg="del mod">
          <ac:chgData name="Alistair J. Adcroft" userId="ba2b78c0-6879-409f-bffa-630d326be27f" providerId="ADAL" clId="{A9B86D61-6116-4877-B556-CD16310B7A8A}" dt="2022-10-31T18:09:39.384" v="2979" actId="478"/>
          <ac:graphicFrameMkLst>
            <pc:docMk/>
            <pc:sldMk cId="1066541997" sldId="312"/>
            <ac:graphicFrameMk id="5" creationId="{00000000-0000-0000-0000-000000000000}"/>
          </ac:graphicFrameMkLst>
        </pc:graphicFrameChg>
        <pc:graphicFrameChg chg="del mod">
          <ac:chgData name="Alistair J. Adcroft" userId="ba2b78c0-6879-409f-bffa-630d326be27f" providerId="ADAL" clId="{A9B86D61-6116-4877-B556-CD16310B7A8A}" dt="2022-10-31T18:09:39.384" v="2979" actId="478"/>
          <ac:graphicFrameMkLst>
            <pc:docMk/>
            <pc:sldMk cId="1066541997" sldId="312"/>
            <ac:graphicFrameMk id="6" creationId="{00000000-0000-0000-0000-000000000000}"/>
          </ac:graphicFrameMkLst>
        </pc:graphicFrameChg>
        <pc:graphicFrameChg chg="del mod">
          <ac:chgData name="Alistair J. Adcroft" userId="ba2b78c0-6879-409f-bffa-630d326be27f" providerId="ADAL" clId="{A9B86D61-6116-4877-B556-CD16310B7A8A}" dt="2022-10-31T18:09:39.384" v="2979" actId="478"/>
          <ac:graphicFrameMkLst>
            <pc:docMk/>
            <pc:sldMk cId="1066541997" sldId="312"/>
            <ac:graphicFrameMk id="7" creationId="{00000000-0000-0000-0000-000000000000}"/>
          </ac:graphicFrameMkLst>
        </pc:graphicFrameChg>
        <pc:graphicFrameChg chg="del mod">
          <ac:chgData name="Alistair J. Adcroft" userId="ba2b78c0-6879-409f-bffa-630d326be27f" providerId="ADAL" clId="{A9B86D61-6116-4877-B556-CD16310B7A8A}" dt="2022-10-31T18:28:17.020" v="3207" actId="478"/>
          <ac:graphicFrameMkLst>
            <pc:docMk/>
            <pc:sldMk cId="1066541997" sldId="312"/>
            <ac:graphicFrameMk id="8" creationId="{00000000-0000-0000-0000-000000000000}"/>
          </ac:graphicFrameMkLst>
        </pc:graphicFrameChg>
        <pc:graphicFrameChg chg="del mod">
          <ac:chgData name="Alistair J. Adcroft" userId="ba2b78c0-6879-409f-bffa-630d326be27f" providerId="ADAL" clId="{A9B86D61-6116-4877-B556-CD16310B7A8A}" dt="2022-10-31T18:12:05.133" v="2996" actId="478"/>
          <ac:graphicFrameMkLst>
            <pc:docMk/>
            <pc:sldMk cId="1066541997" sldId="312"/>
            <ac:graphicFrameMk id="9" creationId="{00000000-0000-0000-0000-000000000000}"/>
          </ac:graphicFrameMkLst>
        </pc:graphicFrameChg>
        <pc:graphicFrameChg chg="del mod">
          <ac:chgData name="Alistair J. Adcroft" userId="ba2b78c0-6879-409f-bffa-630d326be27f" providerId="ADAL" clId="{A9B86D61-6116-4877-B556-CD16310B7A8A}" dt="2022-10-31T18:12:07.864" v="2997" actId="478"/>
          <ac:graphicFrameMkLst>
            <pc:docMk/>
            <pc:sldMk cId="1066541997" sldId="312"/>
            <ac:graphicFrameMk id="10" creationId="{00000000-0000-0000-0000-000000000000}"/>
          </ac:graphicFrameMkLst>
        </pc:graphicFrameChg>
        <pc:graphicFrameChg chg="del mod replId">
          <ac:chgData name="Alistair J. Adcroft" userId="ba2b78c0-6879-409f-bffa-630d326be27f" providerId="ADAL" clId="{A9B86D61-6116-4877-B556-CD16310B7A8A}" dt="2022-10-31T18:24:29.935" v="3180"/>
          <ac:graphicFrameMkLst>
            <pc:docMk/>
            <pc:sldMk cId="1066541997" sldId="312"/>
            <ac:graphicFrameMk id="25" creationId="{00000000-0000-0000-0000-000000000000}"/>
          </ac:graphicFrameMkLst>
        </pc:graphicFrameChg>
        <pc:picChg chg="add del mod">
          <ac:chgData name="Alistair J. Adcroft" userId="ba2b78c0-6879-409f-bffa-630d326be27f" providerId="ADAL" clId="{A9B86D61-6116-4877-B556-CD16310B7A8A}" dt="2022-10-31T18:22:45.824" v="3173" actId="478"/>
          <ac:picMkLst>
            <pc:docMk/>
            <pc:sldMk cId="1066541997" sldId="312"/>
            <ac:picMk id="14" creationId="{1567CF46-0DF3-449A-FB42-94E09A78CA0D}"/>
          </ac:picMkLst>
        </pc:picChg>
        <pc:picChg chg="add del mod">
          <ac:chgData name="Alistair J. Adcroft" userId="ba2b78c0-6879-409f-bffa-630d326be27f" providerId="ADAL" clId="{A9B86D61-6116-4877-B556-CD16310B7A8A}" dt="2022-10-31T18:18:43.685" v="3074" actId="478"/>
          <ac:picMkLst>
            <pc:docMk/>
            <pc:sldMk cId="1066541997" sldId="312"/>
            <ac:picMk id="16" creationId="{9CDAD16D-3ADA-A830-4A9F-F4ADCBF5ABA8}"/>
          </ac:picMkLst>
        </pc:picChg>
        <pc:picChg chg="add del mod">
          <ac:chgData name="Alistair J. Adcroft" userId="ba2b78c0-6879-409f-bffa-630d326be27f" providerId="ADAL" clId="{A9B86D61-6116-4877-B556-CD16310B7A8A}" dt="2022-10-31T18:15:58.496" v="3043" actId="478"/>
          <ac:picMkLst>
            <pc:docMk/>
            <pc:sldMk cId="1066541997" sldId="312"/>
            <ac:picMk id="18" creationId="{7202877E-5A3B-AA36-2B2D-ED1533EE676F}"/>
          </ac:picMkLst>
        </pc:picChg>
        <pc:picChg chg="add mod">
          <ac:chgData name="Alistair J. Adcroft" userId="ba2b78c0-6879-409f-bffa-630d326be27f" providerId="ADAL" clId="{A9B86D61-6116-4877-B556-CD16310B7A8A}" dt="2022-10-31T18:29:04.154" v="3242" actId="1076"/>
          <ac:picMkLst>
            <pc:docMk/>
            <pc:sldMk cId="1066541997" sldId="312"/>
            <ac:picMk id="20" creationId="{3B8EA8D1-45CA-319C-F27D-B1C76ACFF21B}"/>
          </ac:picMkLst>
        </pc:picChg>
        <pc:picChg chg="add mod">
          <ac:chgData name="Alistair J. Adcroft" userId="ba2b78c0-6879-409f-bffa-630d326be27f" providerId="ADAL" clId="{A9B86D61-6116-4877-B556-CD16310B7A8A}" dt="2022-10-31T18:29:07.217" v="3243" actId="1076"/>
          <ac:picMkLst>
            <pc:docMk/>
            <pc:sldMk cId="1066541997" sldId="312"/>
            <ac:picMk id="24" creationId="{A34E5B41-4ACD-2E3E-85F7-3248A1F8E7EF}"/>
          </ac:picMkLst>
        </pc:picChg>
      </pc:sldChg>
      <pc:sldChg chg="modSp mod ord modClrScheme chgLayout">
        <pc:chgData name="Alistair J. Adcroft" userId="ba2b78c0-6879-409f-bffa-630d326be27f" providerId="ADAL" clId="{A9B86D61-6116-4877-B556-CD16310B7A8A}" dt="2022-10-31T17:50:23.842" v="2888"/>
        <pc:sldMkLst>
          <pc:docMk/>
          <pc:sldMk cId="119849915" sldId="320"/>
        </pc:sldMkLst>
        <pc:spChg chg="mod">
          <ac:chgData name="Alistair J. Adcroft" userId="ba2b78c0-6879-409f-bffa-630d326be27f" providerId="ADAL" clId="{A9B86D61-6116-4877-B556-CD16310B7A8A}" dt="2022-10-31T17:50:17.128" v="2886" actId="6549"/>
          <ac:spMkLst>
            <pc:docMk/>
            <pc:sldMk cId="119849915" sldId="320"/>
            <ac:spMk id="2" creationId="{00000000-0000-0000-0000-000000000000}"/>
          </ac:spMkLst>
        </pc:spChg>
        <pc:spChg chg="mod ord">
          <ac:chgData name="Alistair J. Adcroft" userId="ba2b78c0-6879-409f-bffa-630d326be27f" providerId="ADAL" clId="{A9B86D61-6116-4877-B556-CD16310B7A8A}" dt="2022-10-31T17:41:02.909" v="2869" actId="20577"/>
          <ac:spMkLst>
            <pc:docMk/>
            <pc:sldMk cId="119849915" sldId="320"/>
            <ac:spMk id="8" creationId="{00000000-0000-0000-0000-000000000000}"/>
          </ac:spMkLst>
        </pc:spChg>
        <pc:spChg chg="mod">
          <ac:chgData name="Alistair J. Adcroft" userId="ba2b78c0-6879-409f-bffa-630d326be27f" providerId="ADAL" clId="{A9B86D61-6116-4877-B556-CD16310B7A8A}" dt="2022-10-31T17:40:45.673" v="2864" actId="1076"/>
          <ac:spMkLst>
            <pc:docMk/>
            <pc:sldMk cId="119849915" sldId="320"/>
            <ac:spMk id="9" creationId="{00000000-0000-0000-0000-000000000000}"/>
          </ac:spMkLst>
        </pc:spChg>
        <pc:picChg chg="mod ord">
          <ac:chgData name="Alistair J. Adcroft" userId="ba2b78c0-6879-409f-bffa-630d326be27f" providerId="ADAL" clId="{A9B86D61-6116-4877-B556-CD16310B7A8A}" dt="2022-10-31T17:40:47.593" v="2865" actId="1036"/>
          <ac:picMkLst>
            <pc:docMk/>
            <pc:sldMk cId="119849915" sldId="320"/>
            <ac:picMk id="4" creationId="{00000000-0000-0000-0000-000000000000}"/>
          </ac:picMkLst>
        </pc:picChg>
      </pc:sldChg>
      <pc:sldChg chg="del">
        <pc:chgData name="Alistair J. Adcroft" userId="ba2b78c0-6879-409f-bffa-630d326be27f" providerId="ADAL" clId="{A9B86D61-6116-4877-B556-CD16310B7A8A}" dt="2022-10-31T19:56:55.895" v="4703" actId="47"/>
        <pc:sldMkLst>
          <pc:docMk/>
          <pc:sldMk cId="123621986" sldId="696"/>
        </pc:sldMkLst>
      </pc:sldChg>
      <pc:sldChg chg="mod ord modShow">
        <pc:chgData name="Alistair J. Adcroft" userId="ba2b78c0-6879-409f-bffa-630d326be27f" providerId="ADAL" clId="{A9B86D61-6116-4877-B556-CD16310B7A8A}" dt="2022-10-31T20:00:02.833" v="4769" actId="729"/>
        <pc:sldMkLst>
          <pc:docMk/>
          <pc:sldMk cId="1496164249" sldId="709"/>
        </pc:sldMkLst>
      </pc:sldChg>
      <pc:sldChg chg="add mod modShow">
        <pc:chgData name="Alistair J. Adcroft" userId="ba2b78c0-6879-409f-bffa-630d326be27f" providerId="ADAL" clId="{A9B86D61-6116-4877-B556-CD16310B7A8A}" dt="2022-10-31T20:00:02.833" v="4769" actId="729"/>
        <pc:sldMkLst>
          <pc:docMk/>
          <pc:sldMk cId="3337634211" sldId="966"/>
        </pc:sldMkLst>
      </pc:sldChg>
      <pc:sldChg chg="add del">
        <pc:chgData name="Alistair J. Adcroft" userId="ba2b78c0-6879-409f-bffa-630d326be27f" providerId="ADAL" clId="{A9B86D61-6116-4877-B556-CD16310B7A8A}" dt="2022-10-31T19:57:11.190" v="4704" actId="47"/>
        <pc:sldMkLst>
          <pc:docMk/>
          <pc:sldMk cId="2502472675" sldId="967"/>
        </pc:sldMkLst>
      </pc:sldChg>
      <pc:sldChg chg="add mod ord modShow">
        <pc:chgData name="Alistair J. Adcroft" userId="ba2b78c0-6879-409f-bffa-630d326be27f" providerId="ADAL" clId="{A9B86D61-6116-4877-B556-CD16310B7A8A}" dt="2022-10-31T20:00:02.833" v="4769" actId="729"/>
        <pc:sldMkLst>
          <pc:docMk/>
          <pc:sldMk cId="2138259253" sldId="971"/>
        </pc:sldMkLst>
      </pc:sldChg>
      <pc:sldChg chg="modSp add mod modShow">
        <pc:chgData name="Alistair J. Adcroft" userId="ba2b78c0-6879-409f-bffa-630d326be27f" providerId="ADAL" clId="{A9B86D61-6116-4877-B556-CD16310B7A8A}" dt="2022-10-31T20:00:02.833" v="4769" actId="729"/>
        <pc:sldMkLst>
          <pc:docMk/>
          <pc:sldMk cId="1382826765" sldId="1141"/>
        </pc:sldMkLst>
        <pc:picChg chg="mod">
          <ac:chgData name="Alistair J. Adcroft" userId="ba2b78c0-6879-409f-bffa-630d326be27f" providerId="ADAL" clId="{A9B86D61-6116-4877-B556-CD16310B7A8A}" dt="2022-10-31T19:28:41.694" v="4266" actId="1076"/>
          <ac:picMkLst>
            <pc:docMk/>
            <pc:sldMk cId="1382826765" sldId="1141"/>
            <ac:picMk id="84" creationId="{00000000-0000-0000-0000-000000000000}"/>
          </ac:picMkLst>
        </pc:picChg>
      </pc:sldChg>
      <pc:sldChg chg="modSp mod ord modShow">
        <pc:chgData name="Alistair J. Adcroft" userId="ba2b78c0-6879-409f-bffa-630d326be27f" providerId="ADAL" clId="{A9B86D61-6116-4877-B556-CD16310B7A8A}" dt="2022-10-31T20:00:02.833" v="4769" actId="729"/>
        <pc:sldMkLst>
          <pc:docMk/>
          <pc:sldMk cId="339118776" sldId="1143"/>
        </pc:sldMkLst>
        <pc:spChg chg="mod">
          <ac:chgData name="Alistair J. Adcroft" userId="ba2b78c0-6879-409f-bffa-630d326be27f" providerId="ADAL" clId="{A9B86D61-6116-4877-B556-CD16310B7A8A}" dt="2022-10-31T17:31:57.444" v="2787" actId="27636"/>
          <ac:spMkLst>
            <pc:docMk/>
            <pc:sldMk cId="339118776" sldId="1143"/>
            <ac:spMk id="3" creationId="{00000000-0000-0000-0000-000000000000}"/>
          </ac:spMkLst>
        </pc:spChg>
      </pc:sldChg>
      <pc:sldChg chg="addSp delSp modSp mod chgLayout">
        <pc:chgData name="Alistair J. Adcroft" userId="ba2b78c0-6879-409f-bffa-630d326be27f" providerId="ADAL" clId="{A9B86D61-6116-4877-B556-CD16310B7A8A}" dt="2022-10-31T19:57:59.419" v="4709" actId="6549"/>
        <pc:sldMkLst>
          <pc:docMk/>
          <pc:sldMk cId="4233807487" sldId="1150"/>
        </pc:sldMkLst>
        <pc:spChg chg="mod ord">
          <ac:chgData name="Alistair J. Adcroft" userId="ba2b78c0-6879-409f-bffa-630d326be27f" providerId="ADAL" clId="{A9B86D61-6116-4877-B556-CD16310B7A8A}" dt="2022-10-31T19:57:59.419" v="4709" actId="6549"/>
          <ac:spMkLst>
            <pc:docMk/>
            <pc:sldMk cId="4233807487" sldId="1150"/>
            <ac:spMk id="2" creationId="{EF71F994-4CE1-D670-BD9B-534EC3CACCAD}"/>
          </ac:spMkLst>
        </pc:spChg>
        <pc:spChg chg="mod ord">
          <ac:chgData name="Alistair J. Adcroft" userId="ba2b78c0-6879-409f-bffa-630d326be27f" providerId="ADAL" clId="{A9B86D61-6116-4877-B556-CD16310B7A8A}" dt="2022-10-31T17:37:55.450" v="2814" actId="700"/>
          <ac:spMkLst>
            <pc:docMk/>
            <pc:sldMk cId="4233807487" sldId="1150"/>
            <ac:spMk id="3" creationId="{1052AC79-1F7D-EFC2-A7AC-E783BBF84D63}"/>
          </ac:spMkLst>
        </pc:spChg>
        <pc:spChg chg="mod ord">
          <ac:chgData name="Alistair J. Adcroft" userId="ba2b78c0-6879-409f-bffa-630d326be27f" providerId="ADAL" clId="{A9B86D61-6116-4877-B556-CD16310B7A8A}" dt="2022-10-31T17:37:55.450" v="2814" actId="700"/>
          <ac:spMkLst>
            <pc:docMk/>
            <pc:sldMk cId="4233807487" sldId="1150"/>
            <ac:spMk id="4" creationId="{9A6198EC-AC7E-4F66-0EB7-0160139C3191}"/>
          </ac:spMkLst>
        </pc:spChg>
        <pc:spChg chg="mod ord">
          <ac:chgData name="Alistair J. Adcroft" userId="ba2b78c0-6879-409f-bffa-630d326be27f" providerId="ADAL" clId="{A9B86D61-6116-4877-B556-CD16310B7A8A}" dt="2022-10-31T17:37:55.450" v="2814" actId="700"/>
          <ac:spMkLst>
            <pc:docMk/>
            <pc:sldMk cId="4233807487" sldId="1150"/>
            <ac:spMk id="5" creationId="{81821CB9-18AD-7020-4DC3-BF47692CF446}"/>
          </ac:spMkLst>
        </pc:spChg>
        <pc:spChg chg="mod ord">
          <ac:chgData name="Alistair J. Adcroft" userId="ba2b78c0-6879-409f-bffa-630d326be27f" providerId="ADAL" clId="{A9B86D61-6116-4877-B556-CD16310B7A8A}" dt="2022-10-31T17:37:55.450" v="2814" actId="700"/>
          <ac:spMkLst>
            <pc:docMk/>
            <pc:sldMk cId="4233807487" sldId="1150"/>
            <ac:spMk id="6" creationId="{AEF5DE14-ABF9-261B-DCBE-7EFC98169C2E}"/>
          </ac:spMkLst>
        </pc:spChg>
        <pc:spChg chg="mod">
          <ac:chgData name="Alistair J. Adcroft" userId="ba2b78c0-6879-409f-bffa-630d326be27f" providerId="ADAL" clId="{A9B86D61-6116-4877-B556-CD16310B7A8A}" dt="2022-10-31T15:23:03.336" v="1393" actId="165"/>
          <ac:spMkLst>
            <pc:docMk/>
            <pc:sldMk cId="4233807487" sldId="1150"/>
            <ac:spMk id="10" creationId="{537A9767-D457-A9E2-E789-0C9E553C3D63}"/>
          </ac:spMkLst>
        </pc:spChg>
        <pc:spChg chg="mod">
          <ac:chgData name="Alistair J. Adcroft" userId="ba2b78c0-6879-409f-bffa-630d326be27f" providerId="ADAL" clId="{A9B86D61-6116-4877-B556-CD16310B7A8A}" dt="2022-10-31T15:23:03.336" v="1393" actId="165"/>
          <ac:spMkLst>
            <pc:docMk/>
            <pc:sldMk cId="4233807487" sldId="1150"/>
            <ac:spMk id="12" creationId="{CF5A0854-F6D6-D293-318F-52BF2490CE9C}"/>
          </ac:spMkLst>
        </pc:spChg>
        <pc:spChg chg="mod">
          <ac:chgData name="Alistair J. Adcroft" userId="ba2b78c0-6879-409f-bffa-630d326be27f" providerId="ADAL" clId="{A9B86D61-6116-4877-B556-CD16310B7A8A}" dt="2022-10-31T15:23:03.336" v="1393" actId="165"/>
          <ac:spMkLst>
            <pc:docMk/>
            <pc:sldMk cId="4233807487" sldId="1150"/>
            <ac:spMk id="13" creationId="{BBD00B45-1E16-2DC6-231E-FC35374C38D9}"/>
          </ac:spMkLst>
        </pc:spChg>
        <pc:spChg chg="add mod">
          <ac:chgData name="Alistair J. Adcroft" userId="ba2b78c0-6879-409f-bffa-630d326be27f" providerId="ADAL" clId="{A9B86D61-6116-4877-B556-CD16310B7A8A}" dt="2022-10-31T16:05:49.948" v="1699" actId="164"/>
          <ac:spMkLst>
            <pc:docMk/>
            <pc:sldMk cId="4233807487" sldId="1150"/>
            <ac:spMk id="18" creationId="{3FE4414D-BD59-F55D-9738-DF14A86068A3}"/>
          </ac:spMkLst>
        </pc:spChg>
        <pc:spChg chg="add mod">
          <ac:chgData name="Alistair J. Adcroft" userId="ba2b78c0-6879-409f-bffa-630d326be27f" providerId="ADAL" clId="{A9B86D61-6116-4877-B556-CD16310B7A8A}" dt="2022-10-31T16:05:44.698" v="1698" actId="164"/>
          <ac:spMkLst>
            <pc:docMk/>
            <pc:sldMk cId="4233807487" sldId="1150"/>
            <ac:spMk id="20" creationId="{8655227E-9192-07E9-D4DE-7CDA77978512}"/>
          </ac:spMkLst>
        </pc:spChg>
        <pc:grpChg chg="add del mod">
          <ac:chgData name="Alistair J. Adcroft" userId="ba2b78c0-6879-409f-bffa-630d326be27f" providerId="ADAL" clId="{A9B86D61-6116-4877-B556-CD16310B7A8A}" dt="2022-10-31T15:23:03.336" v="1393" actId="165"/>
          <ac:grpSpMkLst>
            <pc:docMk/>
            <pc:sldMk cId="4233807487" sldId="1150"/>
            <ac:grpSpMk id="7" creationId="{F10ADC20-A139-D6BA-B479-57B26C48A872}"/>
          </ac:grpSpMkLst>
        </pc:grpChg>
        <pc:grpChg chg="mod topLvl">
          <ac:chgData name="Alistair J. Adcroft" userId="ba2b78c0-6879-409f-bffa-630d326be27f" providerId="ADAL" clId="{A9B86D61-6116-4877-B556-CD16310B7A8A}" dt="2022-10-31T15:23:06.713" v="1394" actId="1076"/>
          <ac:grpSpMkLst>
            <pc:docMk/>
            <pc:sldMk cId="4233807487" sldId="1150"/>
            <ac:grpSpMk id="9" creationId="{41E516EB-B8D3-9F3F-B810-96FE19D17EC8}"/>
          </ac:grpSpMkLst>
        </pc:grpChg>
        <pc:grpChg chg="mod">
          <ac:chgData name="Alistair J. Adcroft" userId="ba2b78c0-6879-409f-bffa-630d326be27f" providerId="ADAL" clId="{A9B86D61-6116-4877-B556-CD16310B7A8A}" dt="2022-10-31T15:23:03.336" v="1393" actId="165"/>
          <ac:grpSpMkLst>
            <pc:docMk/>
            <pc:sldMk cId="4233807487" sldId="1150"/>
            <ac:grpSpMk id="11" creationId="{8DFE1833-9851-ED61-562A-CA46058D0911}"/>
          </ac:grpSpMkLst>
        </pc:grpChg>
        <pc:grpChg chg="add mod">
          <ac:chgData name="Alistair J. Adcroft" userId="ba2b78c0-6879-409f-bffa-630d326be27f" providerId="ADAL" clId="{A9B86D61-6116-4877-B556-CD16310B7A8A}" dt="2022-10-31T16:05:52.926" v="1701" actId="1037"/>
          <ac:grpSpMkLst>
            <pc:docMk/>
            <pc:sldMk cId="4233807487" sldId="1150"/>
            <ac:grpSpMk id="22" creationId="{99FF0ABA-BE5E-02DC-1EA0-15D33B04AAED}"/>
          </ac:grpSpMkLst>
        </pc:grpChg>
        <pc:grpChg chg="add mod">
          <ac:chgData name="Alistair J. Adcroft" userId="ba2b78c0-6879-409f-bffa-630d326be27f" providerId="ADAL" clId="{A9B86D61-6116-4877-B556-CD16310B7A8A}" dt="2022-10-31T16:05:52.926" v="1701" actId="1037"/>
          <ac:grpSpMkLst>
            <pc:docMk/>
            <pc:sldMk cId="4233807487" sldId="1150"/>
            <ac:grpSpMk id="23" creationId="{F1666DEC-3BAE-C328-D772-81F3150576FA}"/>
          </ac:grpSpMkLst>
        </pc:grpChg>
        <pc:picChg chg="mod topLvl modCrop">
          <ac:chgData name="Alistair J. Adcroft" userId="ba2b78c0-6879-409f-bffa-630d326be27f" providerId="ADAL" clId="{A9B86D61-6116-4877-B556-CD16310B7A8A}" dt="2022-10-31T15:46:46.710" v="1640" actId="1076"/>
          <ac:picMkLst>
            <pc:docMk/>
            <pc:sldMk cId="4233807487" sldId="1150"/>
            <ac:picMk id="8" creationId="{CCF9E43B-51CB-14B6-2969-2FE23BC33877}"/>
          </ac:picMkLst>
        </pc:picChg>
        <pc:picChg chg="add del mod modCrop">
          <ac:chgData name="Alistair J. Adcroft" userId="ba2b78c0-6879-409f-bffa-630d326be27f" providerId="ADAL" clId="{A9B86D61-6116-4877-B556-CD16310B7A8A}" dt="2022-10-31T15:46:46.710" v="1640" actId="1076"/>
          <ac:picMkLst>
            <pc:docMk/>
            <pc:sldMk cId="4233807487" sldId="1150"/>
            <ac:picMk id="14" creationId="{0CE846D1-0176-8310-8296-5FDEA800A808}"/>
          </ac:picMkLst>
        </pc:picChg>
        <pc:picChg chg="add del mod modCrop">
          <ac:chgData name="Alistair J. Adcroft" userId="ba2b78c0-6879-409f-bffa-630d326be27f" providerId="ADAL" clId="{A9B86D61-6116-4877-B556-CD16310B7A8A}" dt="2022-10-31T15:30:20.570" v="1417" actId="478"/>
          <ac:picMkLst>
            <pc:docMk/>
            <pc:sldMk cId="4233807487" sldId="1150"/>
            <ac:picMk id="15" creationId="{3EB1FC81-973B-1E78-EEC6-FF9B2263D9F1}"/>
          </ac:picMkLst>
        </pc:picChg>
        <pc:picChg chg="add mod modCrop">
          <ac:chgData name="Alistair J. Adcroft" userId="ba2b78c0-6879-409f-bffa-630d326be27f" providerId="ADAL" clId="{A9B86D61-6116-4877-B556-CD16310B7A8A}" dt="2022-10-31T15:46:46.710" v="1640" actId="1076"/>
          <ac:picMkLst>
            <pc:docMk/>
            <pc:sldMk cId="4233807487" sldId="1150"/>
            <ac:picMk id="16" creationId="{E9C4B707-778D-8759-A286-8882E7095550}"/>
          </ac:picMkLst>
        </pc:picChg>
        <pc:picChg chg="add mod">
          <ac:chgData name="Alistair J. Adcroft" userId="ba2b78c0-6879-409f-bffa-630d326be27f" providerId="ADAL" clId="{A9B86D61-6116-4877-B556-CD16310B7A8A}" dt="2022-10-31T16:05:49.948" v="1699" actId="164"/>
          <ac:picMkLst>
            <pc:docMk/>
            <pc:sldMk cId="4233807487" sldId="1150"/>
            <ac:picMk id="17" creationId="{BDBBA1C5-7F96-FB72-068A-962A1E2650DC}"/>
          </ac:picMkLst>
        </pc:picChg>
        <pc:picChg chg="add del mod">
          <ac:chgData name="Alistair J. Adcroft" userId="ba2b78c0-6879-409f-bffa-630d326be27f" providerId="ADAL" clId="{A9B86D61-6116-4877-B556-CD16310B7A8A}" dt="2022-10-31T16:04:05.591" v="1670" actId="478"/>
          <ac:picMkLst>
            <pc:docMk/>
            <pc:sldMk cId="4233807487" sldId="1150"/>
            <ac:picMk id="19" creationId="{ABCA198F-CF88-C693-07B2-ACE112048434}"/>
          </ac:picMkLst>
        </pc:picChg>
        <pc:picChg chg="add mod modCrop">
          <ac:chgData name="Alistair J. Adcroft" userId="ba2b78c0-6879-409f-bffa-630d326be27f" providerId="ADAL" clId="{A9B86D61-6116-4877-B556-CD16310B7A8A}" dt="2022-10-31T16:05:44.698" v="1698" actId="164"/>
          <ac:picMkLst>
            <pc:docMk/>
            <pc:sldMk cId="4233807487" sldId="1150"/>
            <ac:picMk id="21" creationId="{028EAF1B-D204-757F-87C1-87F0F175260A}"/>
          </ac:picMkLst>
        </pc:picChg>
      </pc:sldChg>
      <pc:sldChg chg="addSp modSp new mod ord modClrScheme chgLayout">
        <pc:chgData name="Alistair J. Adcroft" userId="ba2b78c0-6879-409f-bffa-630d326be27f" providerId="ADAL" clId="{A9B86D61-6116-4877-B556-CD16310B7A8A}" dt="2022-10-31T19:20:09.857" v="4228" actId="1076"/>
        <pc:sldMkLst>
          <pc:docMk/>
          <pc:sldMk cId="3587475615" sldId="1151"/>
        </pc:sldMkLst>
        <pc:spChg chg="mod ord">
          <ac:chgData name="Alistair J. Adcroft" userId="ba2b78c0-6879-409f-bffa-630d326be27f" providerId="ADAL" clId="{A9B86D61-6116-4877-B556-CD16310B7A8A}" dt="2022-10-31T19:16:29.197" v="3862" actId="700"/>
          <ac:spMkLst>
            <pc:docMk/>
            <pc:sldMk cId="3587475615" sldId="1151"/>
            <ac:spMk id="2" creationId="{2DE6CA61-7C9E-2A46-A402-CD1B3E345798}"/>
          </ac:spMkLst>
        </pc:spChg>
        <pc:spChg chg="mod ord">
          <ac:chgData name="Alistair J. Adcroft" userId="ba2b78c0-6879-409f-bffa-630d326be27f" providerId="ADAL" clId="{A9B86D61-6116-4877-B556-CD16310B7A8A}" dt="2022-10-31T19:16:29.197" v="3862" actId="700"/>
          <ac:spMkLst>
            <pc:docMk/>
            <pc:sldMk cId="3587475615" sldId="1151"/>
            <ac:spMk id="3" creationId="{D2765D00-23A5-B48A-54F2-F86FC1E19811}"/>
          </ac:spMkLst>
        </pc:spChg>
        <pc:spChg chg="mod ord">
          <ac:chgData name="Alistair J. Adcroft" userId="ba2b78c0-6879-409f-bffa-630d326be27f" providerId="ADAL" clId="{A9B86D61-6116-4877-B556-CD16310B7A8A}" dt="2022-10-31T19:16:29.197" v="3862" actId="700"/>
          <ac:spMkLst>
            <pc:docMk/>
            <pc:sldMk cId="3587475615" sldId="1151"/>
            <ac:spMk id="4" creationId="{36EBD6F6-9670-1FBF-745B-969FD04A5861}"/>
          </ac:spMkLst>
        </pc:spChg>
        <pc:spChg chg="add mod">
          <ac:chgData name="Alistair J. Adcroft" userId="ba2b78c0-6879-409f-bffa-630d326be27f" providerId="ADAL" clId="{A9B86D61-6116-4877-B556-CD16310B7A8A}" dt="2022-10-31T19:20:03.883" v="4227" actId="14100"/>
          <ac:spMkLst>
            <pc:docMk/>
            <pc:sldMk cId="3587475615" sldId="1151"/>
            <ac:spMk id="6" creationId="{B0C3857B-01E3-0829-180E-26BAF98155BA}"/>
          </ac:spMkLst>
        </pc:spChg>
        <pc:spChg chg="add mod ord">
          <ac:chgData name="Alistair J. Adcroft" userId="ba2b78c0-6879-409f-bffa-630d326be27f" providerId="ADAL" clId="{A9B86D61-6116-4877-B556-CD16310B7A8A}" dt="2022-10-31T19:19:40.937" v="4224" actId="20577"/>
          <ac:spMkLst>
            <pc:docMk/>
            <pc:sldMk cId="3587475615" sldId="1151"/>
            <ac:spMk id="7" creationId="{7BCA9FF9-11C1-7B00-63FA-A4BE3A12D514}"/>
          </ac:spMkLst>
        </pc:spChg>
        <pc:picChg chg="add mod">
          <ac:chgData name="Alistair J. Adcroft" userId="ba2b78c0-6879-409f-bffa-630d326be27f" providerId="ADAL" clId="{A9B86D61-6116-4877-B556-CD16310B7A8A}" dt="2022-10-31T19:20:09.857" v="4228" actId="1076"/>
          <ac:picMkLst>
            <pc:docMk/>
            <pc:sldMk cId="3587475615" sldId="1151"/>
            <ac:picMk id="5" creationId="{34DABD84-D1DA-247A-AF77-7E9D61AA9005}"/>
          </ac:picMkLst>
        </pc:picChg>
      </pc:sldChg>
      <pc:sldChg chg="addSp delSp modSp add mod ord modClrScheme modAnim modShow chgLayout">
        <pc:chgData name="Alistair J. Adcroft" userId="ba2b78c0-6879-409f-bffa-630d326be27f" providerId="ADAL" clId="{A9B86D61-6116-4877-B556-CD16310B7A8A}" dt="2022-10-31T20:12:48.040" v="5217"/>
        <pc:sldMkLst>
          <pc:docMk/>
          <pc:sldMk cId="1318039481" sldId="1152"/>
        </pc:sldMkLst>
        <pc:spChg chg="mod ord">
          <ac:chgData name="Alistair J. Adcroft" userId="ba2b78c0-6879-409f-bffa-630d326be27f" providerId="ADAL" clId="{A9B86D61-6116-4877-B556-CD16310B7A8A}" dt="2022-10-31T20:10:59.807" v="5196" actId="20577"/>
          <ac:spMkLst>
            <pc:docMk/>
            <pc:sldMk cId="1318039481" sldId="1152"/>
            <ac:spMk id="6147" creationId="{00000000-0000-0000-0000-000000000000}"/>
          </ac:spMkLst>
        </pc:spChg>
        <pc:spChg chg="mod ord">
          <ac:chgData name="Alistair J. Adcroft" userId="ba2b78c0-6879-409f-bffa-630d326be27f" providerId="ADAL" clId="{A9B86D61-6116-4877-B556-CD16310B7A8A}" dt="2022-10-31T20:09:55.313" v="5177" actId="6549"/>
          <ac:spMkLst>
            <pc:docMk/>
            <pc:sldMk cId="1318039481" sldId="1152"/>
            <ac:spMk id="6148" creationId="{00000000-0000-0000-0000-000000000000}"/>
          </ac:spMkLst>
        </pc:spChg>
        <pc:spChg chg="mod">
          <ac:chgData name="Alistair J. Adcroft" userId="ba2b78c0-6879-409f-bffa-630d326be27f" providerId="ADAL" clId="{A9B86D61-6116-4877-B556-CD16310B7A8A}" dt="2022-10-31T20:06:07.579" v="5149" actId="1076"/>
          <ac:spMkLst>
            <pc:docMk/>
            <pc:sldMk cId="1318039481" sldId="1152"/>
            <ac:spMk id="6149" creationId="{00000000-0000-0000-0000-000000000000}"/>
          </ac:spMkLst>
        </pc:spChg>
        <pc:spChg chg="mod">
          <ac:chgData name="Alistair J. Adcroft" userId="ba2b78c0-6879-409f-bffa-630d326be27f" providerId="ADAL" clId="{A9B86D61-6116-4877-B556-CD16310B7A8A}" dt="2022-10-31T20:12:13.501" v="5211" actId="122"/>
          <ac:spMkLst>
            <pc:docMk/>
            <pc:sldMk cId="1318039481" sldId="1152"/>
            <ac:spMk id="6152" creationId="{00000000-0000-0000-0000-000000000000}"/>
          </ac:spMkLst>
        </pc:spChg>
        <pc:spChg chg="mod ord">
          <ac:chgData name="Alistair J. Adcroft" userId="ba2b78c0-6879-409f-bffa-630d326be27f" providerId="ADAL" clId="{A9B86D61-6116-4877-B556-CD16310B7A8A}" dt="2022-10-31T20:11:41.192" v="5205" actId="207"/>
          <ac:spMkLst>
            <pc:docMk/>
            <pc:sldMk cId="1318039481" sldId="1152"/>
            <ac:spMk id="6154" creationId="{00000000-0000-0000-0000-000000000000}"/>
          </ac:spMkLst>
        </pc:spChg>
        <pc:spChg chg="mod ord">
          <ac:chgData name="Alistair J. Adcroft" userId="ba2b78c0-6879-409f-bffa-630d326be27f" providerId="ADAL" clId="{A9B86D61-6116-4877-B556-CD16310B7A8A}" dt="2022-10-31T20:09:32.757" v="5174" actId="20577"/>
          <ac:spMkLst>
            <pc:docMk/>
            <pc:sldMk cId="1318039481" sldId="1152"/>
            <ac:spMk id="279554" creationId="{00000000-0000-0000-0000-000000000000}"/>
          </ac:spMkLst>
        </pc:spChg>
        <pc:picChg chg="add mod ord">
          <ac:chgData name="Alistair J. Adcroft" userId="ba2b78c0-6879-409f-bffa-630d326be27f" providerId="ADAL" clId="{A9B86D61-6116-4877-B556-CD16310B7A8A}" dt="2022-10-31T20:11:08.167" v="5199" actId="1076"/>
          <ac:picMkLst>
            <pc:docMk/>
            <pc:sldMk cId="1318039481" sldId="1152"/>
            <ac:picMk id="2" creationId="{9DDE7597-CC1E-7A1E-4328-B31373FE6024}"/>
          </ac:picMkLst>
        </pc:picChg>
        <pc:picChg chg="del mod">
          <ac:chgData name="Alistair J. Adcroft" userId="ba2b78c0-6879-409f-bffa-630d326be27f" providerId="ADAL" clId="{A9B86D61-6116-4877-B556-CD16310B7A8A}" dt="2022-10-31T20:07:40.345" v="5150" actId="478"/>
          <ac:picMkLst>
            <pc:docMk/>
            <pc:sldMk cId="1318039481" sldId="1152"/>
            <ac:picMk id="9" creationId="{00000000-0000-0000-0000-000000000000}"/>
          </ac:picMkLst>
        </pc:picChg>
        <pc:picChg chg="mod">
          <ac:chgData name="Alistair J. Adcroft" userId="ba2b78c0-6879-409f-bffa-630d326be27f" providerId="ADAL" clId="{A9B86D61-6116-4877-B556-CD16310B7A8A}" dt="2022-10-31T20:12:16.812" v="5212" actId="1076"/>
          <ac:picMkLst>
            <pc:docMk/>
            <pc:sldMk cId="1318039481" sldId="1152"/>
            <ac:picMk id="6150" creationId="{00000000-0000-0000-0000-000000000000}"/>
          </ac:picMkLst>
        </pc:picChg>
        <pc:cxnChg chg="add del mod">
          <ac:chgData name="Alistair J. Adcroft" userId="ba2b78c0-6879-409f-bffa-630d326be27f" providerId="ADAL" clId="{A9B86D61-6116-4877-B556-CD16310B7A8A}" dt="2022-10-31T20:10:54.245" v="5193" actId="478"/>
          <ac:cxnSpMkLst>
            <pc:docMk/>
            <pc:sldMk cId="1318039481" sldId="1152"/>
            <ac:cxnSpMk id="11" creationId="{00000000-0000-0000-0000-000000000000}"/>
          </ac:cxnSpMkLst>
        </pc:cxnChg>
        <pc:cxnChg chg="add del mod">
          <ac:chgData name="Alistair J. Adcroft" userId="ba2b78c0-6879-409f-bffa-630d326be27f" providerId="ADAL" clId="{A9B86D61-6116-4877-B556-CD16310B7A8A}" dt="2022-10-31T20:10:52.370" v="5192" actId="478"/>
          <ac:cxnSpMkLst>
            <pc:docMk/>
            <pc:sldMk cId="1318039481" sldId="1152"/>
            <ac:cxnSpMk id="16" creationId="{00000000-0000-0000-0000-000000000000}"/>
          </ac:cxnSpMkLst>
        </pc:cxnChg>
      </pc:sldChg>
      <pc:sldChg chg="addSp modSp add mod">
        <pc:chgData name="Alistair J. Adcroft" userId="ba2b78c0-6879-409f-bffa-630d326be27f" providerId="ADAL" clId="{A9B86D61-6116-4877-B556-CD16310B7A8A}" dt="2022-10-31T19:51:35.553" v="4672" actId="1036"/>
        <pc:sldMkLst>
          <pc:docMk/>
          <pc:sldMk cId="3505153719" sldId="1153"/>
        </pc:sldMkLst>
        <pc:spChg chg="mod">
          <ac:chgData name="Alistair J. Adcroft" userId="ba2b78c0-6879-409f-bffa-630d326be27f" providerId="ADAL" clId="{A9B86D61-6116-4877-B556-CD16310B7A8A}" dt="2022-10-31T19:43:43.848" v="4320" actId="20577"/>
          <ac:spMkLst>
            <pc:docMk/>
            <pc:sldMk cId="3505153719" sldId="1153"/>
            <ac:spMk id="2" creationId="{5825120A-5113-4DA0-24AB-C5DCD5DC1C39}"/>
          </ac:spMkLst>
        </pc:spChg>
        <pc:spChg chg="add mod">
          <ac:chgData name="Alistair J. Adcroft" userId="ba2b78c0-6879-409f-bffa-630d326be27f" providerId="ADAL" clId="{A9B86D61-6116-4877-B556-CD16310B7A8A}" dt="2022-10-31T19:51:32.413" v="4671" actId="1076"/>
          <ac:spMkLst>
            <pc:docMk/>
            <pc:sldMk cId="3505153719" sldId="1153"/>
            <ac:spMk id="3" creationId="{CA71B338-D0D8-BBBB-C23E-068CA634770C}"/>
          </ac:spMkLst>
        </pc:spChg>
        <pc:spChg chg="mod">
          <ac:chgData name="Alistair J. Adcroft" userId="ba2b78c0-6879-409f-bffa-630d326be27f" providerId="ADAL" clId="{A9B86D61-6116-4877-B556-CD16310B7A8A}" dt="2022-10-31T19:43:57.218" v="4324" actId="20577"/>
          <ac:spMkLst>
            <pc:docMk/>
            <pc:sldMk cId="3505153719" sldId="1153"/>
            <ac:spMk id="26" creationId="{9F9B32A5-3E5C-37F7-393E-71D80A41ECDA}"/>
          </ac:spMkLst>
        </pc:spChg>
        <pc:picChg chg="mod">
          <ac:chgData name="Alistair J. Adcroft" userId="ba2b78c0-6879-409f-bffa-630d326be27f" providerId="ADAL" clId="{A9B86D61-6116-4877-B556-CD16310B7A8A}" dt="2022-10-31T19:51:35.553" v="4672" actId="1036"/>
          <ac:picMkLst>
            <pc:docMk/>
            <pc:sldMk cId="3505153719" sldId="1153"/>
            <ac:picMk id="9" creationId="{1FE7B7B8-511C-C39E-6E06-5D1FA898E4A7}"/>
          </ac:picMkLst>
        </pc:picChg>
      </pc:sldChg>
      <pc:sldChg chg="modSp new mod">
        <pc:chgData name="Alistair J. Adcroft" userId="ba2b78c0-6879-409f-bffa-630d326be27f" providerId="ADAL" clId="{A9B86D61-6116-4877-B556-CD16310B7A8A}" dt="2022-10-31T20:22:46.155" v="5435" actId="20577"/>
        <pc:sldMkLst>
          <pc:docMk/>
          <pc:sldMk cId="624766327" sldId="1154"/>
        </pc:sldMkLst>
        <pc:spChg chg="mod">
          <ac:chgData name="Alistair J. Adcroft" userId="ba2b78c0-6879-409f-bffa-630d326be27f" providerId="ADAL" clId="{A9B86D61-6116-4877-B556-CD16310B7A8A}" dt="2022-10-31T20:22:46.155" v="5435" actId="20577"/>
          <ac:spMkLst>
            <pc:docMk/>
            <pc:sldMk cId="624766327" sldId="1154"/>
            <ac:spMk id="2" creationId="{68F1F706-F66C-ECBB-1C92-0D0FAB37F7E6}"/>
          </ac:spMkLst>
        </pc:spChg>
        <pc:spChg chg="mod">
          <ac:chgData name="Alistair J. Adcroft" userId="ba2b78c0-6879-409f-bffa-630d326be27f" providerId="ADAL" clId="{A9B86D61-6116-4877-B556-CD16310B7A8A}" dt="2022-10-31T20:22:29.906" v="5425" actId="20577"/>
          <ac:spMkLst>
            <pc:docMk/>
            <pc:sldMk cId="624766327" sldId="1154"/>
            <ac:spMk id="3" creationId="{DAC8C1DC-91E5-2884-67C0-79A5EF6B133D}"/>
          </ac:spMkLst>
        </pc:spChg>
        <pc:spChg chg="mod">
          <ac:chgData name="Alistair J. Adcroft" userId="ba2b78c0-6879-409f-bffa-630d326be27f" providerId="ADAL" clId="{A9B86D61-6116-4877-B556-CD16310B7A8A}" dt="2022-10-31T20:00:22.083" v="4787" actId="20577"/>
          <ac:spMkLst>
            <pc:docMk/>
            <pc:sldMk cId="624766327" sldId="1154"/>
            <ac:spMk id="6" creationId="{34B38860-C2D6-F184-F164-027D785B1221}"/>
          </ac:spMkLst>
        </pc:spChg>
      </pc:sldChg>
      <pc:sldChg chg="addSp modSp new mod">
        <pc:chgData name="Alistair J. Adcroft" userId="ba2b78c0-6879-409f-bffa-630d326be27f" providerId="ADAL" clId="{A9B86D61-6116-4877-B556-CD16310B7A8A}" dt="2022-10-31T20:14:21.616" v="5223"/>
        <pc:sldMkLst>
          <pc:docMk/>
          <pc:sldMk cId="1793897369" sldId="1155"/>
        </pc:sldMkLst>
        <pc:spChg chg="mod">
          <ac:chgData name="Alistair J. Adcroft" userId="ba2b78c0-6879-409f-bffa-630d326be27f" providerId="ADAL" clId="{A9B86D61-6116-4877-B556-CD16310B7A8A}" dt="2022-10-31T20:14:11.788" v="5220"/>
          <ac:spMkLst>
            <pc:docMk/>
            <pc:sldMk cId="1793897369" sldId="1155"/>
            <ac:spMk id="2" creationId="{FA21A600-8C89-EEA4-C010-01059CEE04DB}"/>
          </ac:spMkLst>
        </pc:spChg>
        <pc:spChg chg="add mod">
          <ac:chgData name="Alistair J. Adcroft" userId="ba2b78c0-6879-409f-bffa-630d326be27f" providerId="ADAL" clId="{A9B86D61-6116-4877-B556-CD16310B7A8A}" dt="2022-10-31T20:14:21.616" v="5223"/>
          <ac:spMkLst>
            <pc:docMk/>
            <pc:sldMk cId="1793897369" sldId="1155"/>
            <ac:spMk id="5" creationId="{8146D1B2-589D-5167-DA89-185DA3FB1D1F}"/>
          </ac:spMkLst>
        </pc:spChg>
        <pc:spChg chg="add mod">
          <ac:chgData name="Alistair J. Adcroft" userId="ba2b78c0-6879-409f-bffa-630d326be27f" providerId="ADAL" clId="{A9B86D61-6116-4877-B556-CD16310B7A8A}" dt="2022-10-31T20:14:21.616" v="5223"/>
          <ac:spMkLst>
            <pc:docMk/>
            <pc:sldMk cId="1793897369" sldId="1155"/>
            <ac:spMk id="6" creationId="{DC1FE342-03AC-84F3-A72E-7BE3FA6AF6B4}"/>
          </ac:spMkLst>
        </pc:spChg>
        <pc:spChg chg="add mod">
          <ac:chgData name="Alistair J. Adcroft" userId="ba2b78c0-6879-409f-bffa-630d326be27f" providerId="ADAL" clId="{A9B86D61-6116-4877-B556-CD16310B7A8A}" dt="2022-10-31T20:14:21.616" v="5223"/>
          <ac:spMkLst>
            <pc:docMk/>
            <pc:sldMk cId="1793897369" sldId="1155"/>
            <ac:spMk id="7" creationId="{4975AA6D-50EF-6088-32DD-2E8DA288477F}"/>
          </ac:spMkLst>
        </pc:spChg>
        <pc:spChg chg="add mod">
          <ac:chgData name="Alistair J. Adcroft" userId="ba2b78c0-6879-409f-bffa-630d326be27f" providerId="ADAL" clId="{A9B86D61-6116-4877-B556-CD16310B7A8A}" dt="2022-10-31T20:14:21.616" v="5223"/>
          <ac:spMkLst>
            <pc:docMk/>
            <pc:sldMk cId="1793897369" sldId="1155"/>
            <ac:spMk id="12" creationId="{775A68B3-4A3F-E683-5544-CFFB287858E0}"/>
          </ac:spMkLst>
        </pc:spChg>
        <pc:spChg chg="add mod">
          <ac:chgData name="Alistair J. Adcroft" userId="ba2b78c0-6879-409f-bffa-630d326be27f" providerId="ADAL" clId="{A9B86D61-6116-4877-B556-CD16310B7A8A}" dt="2022-10-31T20:14:21.616" v="5223"/>
          <ac:spMkLst>
            <pc:docMk/>
            <pc:sldMk cId="1793897369" sldId="1155"/>
            <ac:spMk id="13" creationId="{A810B40D-4B27-18E8-E60A-AEF56F435B6E}"/>
          </ac:spMkLst>
        </pc:spChg>
        <pc:spChg chg="add mod">
          <ac:chgData name="Alistair J. Adcroft" userId="ba2b78c0-6879-409f-bffa-630d326be27f" providerId="ADAL" clId="{A9B86D61-6116-4877-B556-CD16310B7A8A}" dt="2022-10-31T20:14:21.616" v="5223"/>
          <ac:spMkLst>
            <pc:docMk/>
            <pc:sldMk cId="1793897369" sldId="1155"/>
            <ac:spMk id="14" creationId="{17E84CE3-304F-C69A-3C4F-3BDC18660B06}"/>
          </ac:spMkLst>
        </pc:spChg>
        <pc:spChg chg="add mod">
          <ac:chgData name="Alistair J. Adcroft" userId="ba2b78c0-6879-409f-bffa-630d326be27f" providerId="ADAL" clId="{A9B86D61-6116-4877-B556-CD16310B7A8A}" dt="2022-10-31T20:14:21.616" v="5223"/>
          <ac:spMkLst>
            <pc:docMk/>
            <pc:sldMk cId="1793897369" sldId="1155"/>
            <ac:spMk id="15" creationId="{B8812A15-D3AC-B859-C7A1-5FFB9DF63565}"/>
          </ac:spMkLst>
        </pc:spChg>
        <pc:spChg chg="add mod">
          <ac:chgData name="Alistair J. Adcroft" userId="ba2b78c0-6879-409f-bffa-630d326be27f" providerId="ADAL" clId="{A9B86D61-6116-4877-B556-CD16310B7A8A}" dt="2022-10-31T20:14:21.616" v="5223"/>
          <ac:spMkLst>
            <pc:docMk/>
            <pc:sldMk cId="1793897369" sldId="1155"/>
            <ac:spMk id="16" creationId="{8F5E9239-DBB6-C310-800C-8C2F28506D9D}"/>
          </ac:spMkLst>
        </pc:spChg>
        <pc:spChg chg="add mod">
          <ac:chgData name="Alistair J. Adcroft" userId="ba2b78c0-6879-409f-bffa-630d326be27f" providerId="ADAL" clId="{A9B86D61-6116-4877-B556-CD16310B7A8A}" dt="2022-10-31T20:14:21.616" v="5223"/>
          <ac:spMkLst>
            <pc:docMk/>
            <pc:sldMk cId="1793897369" sldId="1155"/>
            <ac:spMk id="17" creationId="{FD6BB1F3-0455-86F0-FA82-80F2694B5605}"/>
          </ac:spMkLst>
        </pc:spChg>
        <pc:spChg chg="add mod">
          <ac:chgData name="Alistair J. Adcroft" userId="ba2b78c0-6879-409f-bffa-630d326be27f" providerId="ADAL" clId="{A9B86D61-6116-4877-B556-CD16310B7A8A}" dt="2022-10-31T20:14:21.616" v="5223"/>
          <ac:spMkLst>
            <pc:docMk/>
            <pc:sldMk cId="1793897369" sldId="1155"/>
            <ac:spMk id="19" creationId="{43CF3730-2ABB-29DD-CF1B-F0CD590831EA}"/>
          </ac:spMkLst>
        </pc:spChg>
        <pc:spChg chg="add mod">
          <ac:chgData name="Alistair J. Adcroft" userId="ba2b78c0-6879-409f-bffa-630d326be27f" providerId="ADAL" clId="{A9B86D61-6116-4877-B556-CD16310B7A8A}" dt="2022-10-31T20:14:21.616" v="5223"/>
          <ac:spMkLst>
            <pc:docMk/>
            <pc:sldMk cId="1793897369" sldId="1155"/>
            <ac:spMk id="20" creationId="{F35E5D15-7355-DA6A-7D15-1AA79C6FFE58}"/>
          </ac:spMkLst>
        </pc:spChg>
        <pc:spChg chg="mod">
          <ac:chgData name="Alistair J. Adcroft" userId="ba2b78c0-6879-409f-bffa-630d326be27f" providerId="ADAL" clId="{A9B86D61-6116-4877-B556-CD16310B7A8A}" dt="2022-10-31T20:14:21.616" v="5223"/>
          <ac:spMkLst>
            <pc:docMk/>
            <pc:sldMk cId="1793897369" sldId="1155"/>
            <ac:spMk id="22" creationId="{DA53DD44-9EF0-C802-E197-F05029D987B1}"/>
          </ac:spMkLst>
        </pc:spChg>
        <pc:spChg chg="mod">
          <ac:chgData name="Alistair J. Adcroft" userId="ba2b78c0-6879-409f-bffa-630d326be27f" providerId="ADAL" clId="{A9B86D61-6116-4877-B556-CD16310B7A8A}" dt="2022-10-31T20:14:21.616" v="5223"/>
          <ac:spMkLst>
            <pc:docMk/>
            <pc:sldMk cId="1793897369" sldId="1155"/>
            <ac:spMk id="23" creationId="{441BCBD7-02C7-F1B2-EFC2-1D560C97AD4D}"/>
          </ac:spMkLst>
        </pc:spChg>
        <pc:spChg chg="mod">
          <ac:chgData name="Alistair J. Adcroft" userId="ba2b78c0-6879-409f-bffa-630d326be27f" providerId="ADAL" clId="{A9B86D61-6116-4877-B556-CD16310B7A8A}" dt="2022-10-31T20:14:21.616" v="5223"/>
          <ac:spMkLst>
            <pc:docMk/>
            <pc:sldMk cId="1793897369" sldId="1155"/>
            <ac:spMk id="24" creationId="{A36A5909-B054-30DB-4C03-4DCF74CDC470}"/>
          </ac:spMkLst>
        </pc:spChg>
        <pc:spChg chg="mod">
          <ac:chgData name="Alistair J. Adcroft" userId="ba2b78c0-6879-409f-bffa-630d326be27f" providerId="ADAL" clId="{A9B86D61-6116-4877-B556-CD16310B7A8A}" dt="2022-10-31T20:14:21.616" v="5223"/>
          <ac:spMkLst>
            <pc:docMk/>
            <pc:sldMk cId="1793897369" sldId="1155"/>
            <ac:spMk id="25" creationId="{58F6721F-5DC0-EA65-0B56-C4C272E14D94}"/>
          </ac:spMkLst>
        </pc:spChg>
        <pc:spChg chg="mod">
          <ac:chgData name="Alistair J. Adcroft" userId="ba2b78c0-6879-409f-bffa-630d326be27f" providerId="ADAL" clId="{A9B86D61-6116-4877-B556-CD16310B7A8A}" dt="2022-10-31T20:14:21.616" v="5223"/>
          <ac:spMkLst>
            <pc:docMk/>
            <pc:sldMk cId="1793897369" sldId="1155"/>
            <ac:spMk id="26" creationId="{A038DB1A-8D30-647A-D7A8-6EA04E5A9A14}"/>
          </ac:spMkLst>
        </pc:spChg>
        <pc:spChg chg="mod">
          <ac:chgData name="Alistair J. Adcroft" userId="ba2b78c0-6879-409f-bffa-630d326be27f" providerId="ADAL" clId="{A9B86D61-6116-4877-B556-CD16310B7A8A}" dt="2022-10-31T20:14:21.616" v="5223"/>
          <ac:spMkLst>
            <pc:docMk/>
            <pc:sldMk cId="1793897369" sldId="1155"/>
            <ac:spMk id="27" creationId="{C1D1DB7C-94F5-6917-B4D7-6BEEC805B52F}"/>
          </ac:spMkLst>
        </pc:spChg>
        <pc:spChg chg="add mod">
          <ac:chgData name="Alistair J. Adcroft" userId="ba2b78c0-6879-409f-bffa-630d326be27f" providerId="ADAL" clId="{A9B86D61-6116-4877-B556-CD16310B7A8A}" dt="2022-10-31T20:14:21.616" v="5223"/>
          <ac:spMkLst>
            <pc:docMk/>
            <pc:sldMk cId="1793897369" sldId="1155"/>
            <ac:spMk id="28" creationId="{FE8CB960-DDCD-9BCF-22B0-15E2B4676462}"/>
          </ac:spMkLst>
        </pc:spChg>
        <pc:spChg chg="add mod">
          <ac:chgData name="Alistair J. Adcroft" userId="ba2b78c0-6879-409f-bffa-630d326be27f" providerId="ADAL" clId="{A9B86D61-6116-4877-B556-CD16310B7A8A}" dt="2022-10-31T20:14:21.616" v="5223"/>
          <ac:spMkLst>
            <pc:docMk/>
            <pc:sldMk cId="1793897369" sldId="1155"/>
            <ac:spMk id="29" creationId="{C98FEC34-3C79-DA9B-F836-A9242C7662D9}"/>
          </ac:spMkLst>
        </pc:spChg>
        <pc:spChg chg="add mod">
          <ac:chgData name="Alistair J. Adcroft" userId="ba2b78c0-6879-409f-bffa-630d326be27f" providerId="ADAL" clId="{A9B86D61-6116-4877-B556-CD16310B7A8A}" dt="2022-10-31T20:14:21.616" v="5223"/>
          <ac:spMkLst>
            <pc:docMk/>
            <pc:sldMk cId="1793897369" sldId="1155"/>
            <ac:spMk id="39" creationId="{C8C39B6A-2D64-75BE-42BB-BECBC0B43FCA}"/>
          </ac:spMkLst>
        </pc:spChg>
        <pc:spChg chg="add mod">
          <ac:chgData name="Alistair J. Adcroft" userId="ba2b78c0-6879-409f-bffa-630d326be27f" providerId="ADAL" clId="{A9B86D61-6116-4877-B556-CD16310B7A8A}" dt="2022-10-31T20:14:21.616" v="5223"/>
          <ac:spMkLst>
            <pc:docMk/>
            <pc:sldMk cId="1793897369" sldId="1155"/>
            <ac:spMk id="40" creationId="{A9B28A64-95D9-3CE4-FE30-84C3F712218C}"/>
          </ac:spMkLst>
        </pc:spChg>
        <pc:spChg chg="add mod">
          <ac:chgData name="Alistair J. Adcroft" userId="ba2b78c0-6879-409f-bffa-630d326be27f" providerId="ADAL" clId="{A9B86D61-6116-4877-B556-CD16310B7A8A}" dt="2022-10-31T20:14:21.616" v="5223"/>
          <ac:spMkLst>
            <pc:docMk/>
            <pc:sldMk cId="1793897369" sldId="1155"/>
            <ac:spMk id="41" creationId="{13147C1C-5C7D-E288-0C1B-38C3432D41BD}"/>
          </ac:spMkLst>
        </pc:spChg>
        <pc:spChg chg="add mod">
          <ac:chgData name="Alistair J. Adcroft" userId="ba2b78c0-6879-409f-bffa-630d326be27f" providerId="ADAL" clId="{A9B86D61-6116-4877-B556-CD16310B7A8A}" dt="2022-10-31T20:14:21.616" v="5223"/>
          <ac:spMkLst>
            <pc:docMk/>
            <pc:sldMk cId="1793897369" sldId="1155"/>
            <ac:spMk id="42" creationId="{65B21639-0D5E-B7BD-1E0F-894FC64CA886}"/>
          </ac:spMkLst>
        </pc:spChg>
        <pc:spChg chg="add mod">
          <ac:chgData name="Alistair J. Adcroft" userId="ba2b78c0-6879-409f-bffa-630d326be27f" providerId="ADAL" clId="{A9B86D61-6116-4877-B556-CD16310B7A8A}" dt="2022-10-31T20:14:21.616" v="5223"/>
          <ac:spMkLst>
            <pc:docMk/>
            <pc:sldMk cId="1793897369" sldId="1155"/>
            <ac:spMk id="43" creationId="{477DD8C9-EED1-2ACF-4CB2-936FFA0AA6BE}"/>
          </ac:spMkLst>
        </pc:spChg>
        <pc:spChg chg="add mod">
          <ac:chgData name="Alistair J. Adcroft" userId="ba2b78c0-6879-409f-bffa-630d326be27f" providerId="ADAL" clId="{A9B86D61-6116-4877-B556-CD16310B7A8A}" dt="2022-10-31T20:14:21.616" v="5223"/>
          <ac:spMkLst>
            <pc:docMk/>
            <pc:sldMk cId="1793897369" sldId="1155"/>
            <ac:spMk id="44" creationId="{102B589D-0AA7-F6D0-B106-4794673D2644}"/>
          </ac:spMkLst>
        </pc:spChg>
        <pc:spChg chg="add mod">
          <ac:chgData name="Alistair J. Adcroft" userId="ba2b78c0-6879-409f-bffa-630d326be27f" providerId="ADAL" clId="{A9B86D61-6116-4877-B556-CD16310B7A8A}" dt="2022-10-31T20:14:21.616" v="5223"/>
          <ac:spMkLst>
            <pc:docMk/>
            <pc:sldMk cId="1793897369" sldId="1155"/>
            <ac:spMk id="45" creationId="{C5D2A7D5-5A1F-43DB-9407-CBB6C2801796}"/>
          </ac:spMkLst>
        </pc:spChg>
        <pc:spChg chg="add mod">
          <ac:chgData name="Alistair J. Adcroft" userId="ba2b78c0-6879-409f-bffa-630d326be27f" providerId="ADAL" clId="{A9B86D61-6116-4877-B556-CD16310B7A8A}" dt="2022-10-31T20:14:21.616" v="5223"/>
          <ac:spMkLst>
            <pc:docMk/>
            <pc:sldMk cId="1793897369" sldId="1155"/>
            <ac:spMk id="46" creationId="{3AD661C5-67E4-E8AF-7496-4F7040A52FFF}"/>
          </ac:spMkLst>
        </pc:spChg>
        <pc:spChg chg="add mod">
          <ac:chgData name="Alistair J. Adcroft" userId="ba2b78c0-6879-409f-bffa-630d326be27f" providerId="ADAL" clId="{A9B86D61-6116-4877-B556-CD16310B7A8A}" dt="2022-10-31T20:14:21.616" v="5223"/>
          <ac:spMkLst>
            <pc:docMk/>
            <pc:sldMk cId="1793897369" sldId="1155"/>
            <ac:spMk id="47" creationId="{41C36EAE-3F9D-9E12-ED05-4FE7B922338B}"/>
          </ac:spMkLst>
        </pc:spChg>
        <pc:spChg chg="add mod">
          <ac:chgData name="Alistair J. Adcroft" userId="ba2b78c0-6879-409f-bffa-630d326be27f" providerId="ADAL" clId="{A9B86D61-6116-4877-B556-CD16310B7A8A}" dt="2022-10-31T20:14:21.616" v="5223"/>
          <ac:spMkLst>
            <pc:docMk/>
            <pc:sldMk cId="1793897369" sldId="1155"/>
            <ac:spMk id="48" creationId="{695A2DD4-3D3B-A355-D8A0-EA43CA7F1AA6}"/>
          </ac:spMkLst>
        </pc:spChg>
        <pc:spChg chg="add mod">
          <ac:chgData name="Alistair J. Adcroft" userId="ba2b78c0-6879-409f-bffa-630d326be27f" providerId="ADAL" clId="{A9B86D61-6116-4877-B556-CD16310B7A8A}" dt="2022-10-31T20:14:21.616" v="5223"/>
          <ac:spMkLst>
            <pc:docMk/>
            <pc:sldMk cId="1793897369" sldId="1155"/>
            <ac:spMk id="49" creationId="{58D7649C-C4E3-4922-70FC-6A641D677C56}"/>
          </ac:spMkLst>
        </pc:spChg>
        <pc:spChg chg="add mod">
          <ac:chgData name="Alistair J. Adcroft" userId="ba2b78c0-6879-409f-bffa-630d326be27f" providerId="ADAL" clId="{A9B86D61-6116-4877-B556-CD16310B7A8A}" dt="2022-10-31T20:14:21.616" v="5223"/>
          <ac:spMkLst>
            <pc:docMk/>
            <pc:sldMk cId="1793897369" sldId="1155"/>
            <ac:spMk id="50" creationId="{88FF04B2-6F1C-1CEA-372E-0C95EB299CD8}"/>
          </ac:spMkLst>
        </pc:spChg>
        <pc:spChg chg="add mod">
          <ac:chgData name="Alistair J. Adcroft" userId="ba2b78c0-6879-409f-bffa-630d326be27f" providerId="ADAL" clId="{A9B86D61-6116-4877-B556-CD16310B7A8A}" dt="2022-10-31T20:14:21.616" v="5223"/>
          <ac:spMkLst>
            <pc:docMk/>
            <pc:sldMk cId="1793897369" sldId="1155"/>
            <ac:spMk id="51" creationId="{F617CC87-3091-4081-F4BD-8084CD1D5C85}"/>
          </ac:spMkLst>
        </pc:spChg>
        <pc:spChg chg="add mod">
          <ac:chgData name="Alistair J. Adcroft" userId="ba2b78c0-6879-409f-bffa-630d326be27f" providerId="ADAL" clId="{A9B86D61-6116-4877-B556-CD16310B7A8A}" dt="2022-10-31T20:14:21.616" v="5223"/>
          <ac:spMkLst>
            <pc:docMk/>
            <pc:sldMk cId="1793897369" sldId="1155"/>
            <ac:spMk id="52" creationId="{C656B5AE-3D89-985C-4435-CD71CD72C42E}"/>
          </ac:spMkLst>
        </pc:spChg>
        <pc:spChg chg="add mod">
          <ac:chgData name="Alistair J. Adcroft" userId="ba2b78c0-6879-409f-bffa-630d326be27f" providerId="ADAL" clId="{A9B86D61-6116-4877-B556-CD16310B7A8A}" dt="2022-10-31T20:14:21.616" v="5223"/>
          <ac:spMkLst>
            <pc:docMk/>
            <pc:sldMk cId="1793897369" sldId="1155"/>
            <ac:spMk id="53" creationId="{AF69BDA4-5E0D-6921-8A3D-3CD472FBAE56}"/>
          </ac:spMkLst>
        </pc:spChg>
        <pc:spChg chg="add mod">
          <ac:chgData name="Alistair J. Adcroft" userId="ba2b78c0-6879-409f-bffa-630d326be27f" providerId="ADAL" clId="{A9B86D61-6116-4877-B556-CD16310B7A8A}" dt="2022-10-31T20:14:21.616" v="5223"/>
          <ac:spMkLst>
            <pc:docMk/>
            <pc:sldMk cId="1793897369" sldId="1155"/>
            <ac:spMk id="54" creationId="{60CBF11D-6ED9-1130-DE22-F9020AE6C427}"/>
          </ac:spMkLst>
        </pc:spChg>
        <pc:spChg chg="add mod">
          <ac:chgData name="Alistair J. Adcroft" userId="ba2b78c0-6879-409f-bffa-630d326be27f" providerId="ADAL" clId="{A9B86D61-6116-4877-B556-CD16310B7A8A}" dt="2022-10-31T20:14:21.616" v="5223"/>
          <ac:spMkLst>
            <pc:docMk/>
            <pc:sldMk cId="1793897369" sldId="1155"/>
            <ac:spMk id="55" creationId="{7C289112-B03E-D95F-69D2-7BC50DAD8FC3}"/>
          </ac:spMkLst>
        </pc:spChg>
        <pc:grpChg chg="add mod">
          <ac:chgData name="Alistair J. Adcroft" userId="ba2b78c0-6879-409f-bffa-630d326be27f" providerId="ADAL" clId="{A9B86D61-6116-4877-B556-CD16310B7A8A}" dt="2022-10-31T20:14:21.616" v="5223"/>
          <ac:grpSpMkLst>
            <pc:docMk/>
            <pc:sldMk cId="1793897369" sldId="1155"/>
            <ac:grpSpMk id="21" creationId="{0EAEB0A4-2282-CCD7-115A-AEAA7B12746C}"/>
          </ac:grpSpMkLst>
        </pc:grpChg>
        <pc:grpChg chg="add mod">
          <ac:chgData name="Alistair J. Adcroft" userId="ba2b78c0-6879-409f-bffa-630d326be27f" providerId="ADAL" clId="{A9B86D61-6116-4877-B556-CD16310B7A8A}" dt="2022-10-31T20:14:21.616" v="5223"/>
          <ac:grpSpMkLst>
            <pc:docMk/>
            <pc:sldMk cId="1793897369" sldId="1155"/>
            <ac:grpSpMk id="30" creationId="{B9586B39-BCFF-AEE0-183E-47C44D51E761}"/>
          </ac:grpSpMkLst>
        </pc:grpChg>
        <pc:cxnChg chg="add mod">
          <ac:chgData name="Alistair J. Adcroft" userId="ba2b78c0-6879-409f-bffa-630d326be27f" providerId="ADAL" clId="{A9B86D61-6116-4877-B556-CD16310B7A8A}" dt="2022-10-31T20:14:21.616" v="5223"/>
          <ac:cxnSpMkLst>
            <pc:docMk/>
            <pc:sldMk cId="1793897369" sldId="1155"/>
            <ac:cxnSpMk id="8" creationId="{47250413-EF97-2B7C-D91D-45C056B0AE59}"/>
          </ac:cxnSpMkLst>
        </pc:cxnChg>
        <pc:cxnChg chg="add mod">
          <ac:chgData name="Alistair J. Adcroft" userId="ba2b78c0-6879-409f-bffa-630d326be27f" providerId="ADAL" clId="{A9B86D61-6116-4877-B556-CD16310B7A8A}" dt="2022-10-31T20:14:21.616" v="5223"/>
          <ac:cxnSpMkLst>
            <pc:docMk/>
            <pc:sldMk cId="1793897369" sldId="1155"/>
            <ac:cxnSpMk id="9" creationId="{65070538-043D-DFD6-D328-5BE5EF24DCF7}"/>
          </ac:cxnSpMkLst>
        </pc:cxnChg>
        <pc:cxnChg chg="add mod">
          <ac:chgData name="Alistair J. Adcroft" userId="ba2b78c0-6879-409f-bffa-630d326be27f" providerId="ADAL" clId="{A9B86D61-6116-4877-B556-CD16310B7A8A}" dt="2022-10-31T20:14:21.616" v="5223"/>
          <ac:cxnSpMkLst>
            <pc:docMk/>
            <pc:sldMk cId="1793897369" sldId="1155"/>
            <ac:cxnSpMk id="10" creationId="{2B141D62-30B4-B0A3-66B9-08A4E0D7A49F}"/>
          </ac:cxnSpMkLst>
        </pc:cxnChg>
        <pc:cxnChg chg="add mod">
          <ac:chgData name="Alistair J. Adcroft" userId="ba2b78c0-6879-409f-bffa-630d326be27f" providerId="ADAL" clId="{A9B86D61-6116-4877-B556-CD16310B7A8A}" dt="2022-10-31T20:14:21.616" v="5223"/>
          <ac:cxnSpMkLst>
            <pc:docMk/>
            <pc:sldMk cId="1793897369" sldId="1155"/>
            <ac:cxnSpMk id="11" creationId="{548D6C29-5B89-3605-9F4A-40325483F8A3}"/>
          </ac:cxnSpMkLst>
        </pc:cxnChg>
        <pc:cxnChg chg="add mod">
          <ac:chgData name="Alistair J. Adcroft" userId="ba2b78c0-6879-409f-bffa-630d326be27f" providerId="ADAL" clId="{A9B86D61-6116-4877-B556-CD16310B7A8A}" dt="2022-10-31T20:14:21.616" v="5223"/>
          <ac:cxnSpMkLst>
            <pc:docMk/>
            <pc:sldMk cId="1793897369" sldId="1155"/>
            <ac:cxnSpMk id="18" creationId="{72380138-4BFC-0169-4397-0A7593041484}"/>
          </ac:cxnSpMkLst>
        </pc:cxnChg>
        <pc:cxnChg chg="mod">
          <ac:chgData name="Alistair J. Adcroft" userId="ba2b78c0-6879-409f-bffa-630d326be27f" providerId="ADAL" clId="{A9B86D61-6116-4877-B556-CD16310B7A8A}" dt="2022-10-31T20:14:21.616" v="5223"/>
          <ac:cxnSpMkLst>
            <pc:docMk/>
            <pc:sldMk cId="1793897369" sldId="1155"/>
            <ac:cxnSpMk id="31" creationId="{5A324F32-14D6-DA5E-A81F-E1DF9919E03A}"/>
          </ac:cxnSpMkLst>
        </pc:cxnChg>
        <pc:cxnChg chg="mod">
          <ac:chgData name="Alistair J. Adcroft" userId="ba2b78c0-6879-409f-bffa-630d326be27f" providerId="ADAL" clId="{A9B86D61-6116-4877-B556-CD16310B7A8A}" dt="2022-10-31T20:14:21.616" v="5223"/>
          <ac:cxnSpMkLst>
            <pc:docMk/>
            <pc:sldMk cId="1793897369" sldId="1155"/>
            <ac:cxnSpMk id="32" creationId="{2AC317A1-77B5-A51E-C4E9-1C9374F1044E}"/>
          </ac:cxnSpMkLst>
        </pc:cxnChg>
        <pc:cxnChg chg="mod">
          <ac:chgData name="Alistair J. Adcroft" userId="ba2b78c0-6879-409f-bffa-630d326be27f" providerId="ADAL" clId="{A9B86D61-6116-4877-B556-CD16310B7A8A}" dt="2022-10-31T20:14:21.616" v="5223"/>
          <ac:cxnSpMkLst>
            <pc:docMk/>
            <pc:sldMk cId="1793897369" sldId="1155"/>
            <ac:cxnSpMk id="33" creationId="{39938ACB-E966-CE83-8B93-51446D8A0DCA}"/>
          </ac:cxnSpMkLst>
        </pc:cxnChg>
        <pc:cxnChg chg="mod">
          <ac:chgData name="Alistair J. Adcroft" userId="ba2b78c0-6879-409f-bffa-630d326be27f" providerId="ADAL" clId="{A9B86D61-6116-4877-B556-CD16310B7A8A}" dt="2022-10-31T20:14:21.616" v="5223"/>
          <ac:cxnSpMkLst>
            <pc:docMk/>
            <pc:sldMk cId="1793897369" sldId="1155"/>
            <ac:cxnSpMk id="34" creationId="{B6A4D813-243E-7D00-4267-A3D06CCE7868}"/>
          </ac:cxnSpMkLst>
        </pc:cxnChg>
        <pc:cxnChg chg="mod">
          <ac:chgData name="Alistair J. Adcroft" userId="ba2b78c0-6879-409f-bffa-630d326be27f" providerId="ADAL" clId="{A9B86D61-6116-4877-B556-CD16310B7A8A}" dt="2022-10-31T20:14:21.616" v="5223"/>
          <ac:cxnSpMkLst>
            <pc:docMk/>
            <pc:sldMk cId="1793897369" sldId="1155"/>
            <ac:cxnSpMk id="35" creationId="{4B953BE4-5EB6-63CD-0FD8-DE8F3C022830}"/>
          </ac:cxnSpMkLst>
        </pc:cxnChg>
        <pc:cxnChg chg="mod">
          <ac:chgData name="Alistair J. Adcroft" userId="ba2b78c0-6879-409f-bffa-630d326be27f" providerId="ADAL" clId="{A9B86D61-6116-4877-B556-CD16310B7A8A}" dt="2022-10-31T20:14:21.616" v="5223"/>
          <ac:cxnSpMkLst>
            <pc:docMk/>
            <pc:sldMk cId="1793897369" sldId="1155"/>
            <ac:cxnSpMk id="36" creationId="{34CA5F58-5257-317B-B1A4-91474A899433}"/>
          </ac:cxnSpMkLst>
        </pc:cxnChg>
        <pc:cxnChg chg="mod">
          <ac:chgData name="Alistair J. Adcroft" userId="ba2b78c0-6879-409f-bffa-630d326be27f" providerId="ADAL" clId="{A9B86D61-6116-4877-B556-CD16310B7A8A}" dt="2022-10-31T20:14:21.616" v="5223"/>
          <ac:cxnSpMkLst>
            <pc:docMk/>
            <pc:sldMk cId="1793897369" sldId="1155"/>
            <ac:cxnSpMk id="37" creationId="{419DDFF4-166B-50A8-D29B-91671869E643}"/>
          </ac:cxnSpMkLst>
        </pc:cxnChg>
        <pc:cxnChg chg="mod">
          <ac:chgData name="Alistair J. Adcroft" userId="ba2b78c0-6879-409f-bffa-630d326be27f" providerId="ADAL" clId="{A9B86D61-6116-4877-B556-CD16310B7A8A}" dt="2022-10-31T20:14:21.616" v="5223"/>
          <ac:cxnSpMkLst>
            <pc:docMk/>
            <pc:sldMk cId="1793897369" sldId="1155"/>
            <ac:cxnSpMk id="38" creationId="{29729386-3B9D-7D8E-3FE1-98860827D077}"/>
          </ac:cxnSpMkLst>
        </pc:cxnChg>
      </pc:sldChg>
      <pc:sldChg chg="addSp modSp new mod">
        <pc:chgData name="Alistair J. Adcroft" userId="ba2b78c0-6879-409f-bffa-630d326be27f" providerId="ADAL" clId="{A9B86D61-6116-4877-B556-CD16310B7A8A}" dt="2022-10-31T20:14:49.035" v="5229"/>
        <pc:sldMkLst>
          <pc:docMk/>
          <pc:sldMk cId="1754769604" sldId="1156"/>
        </pc:sldMkLst>
        <pc:spChg chg="mod">
          <ac:chgData name="Alistair J. Adcroft" userId="ba2b78c0-6879-409f-bffa-630d326be27f" providerId="ADAL" clId="{A9B86D61-6116-4877-B556-CD16310B7A8A}" dt="2022-10-31T20:14:40.361" v="5227"/>
          <ac:spMkLst>
            <pc:docMk/>
            <pc:sldMk cId="1754769604" sldId="1156"/>
            <ac:spMk id="2" creationId="{068546CD-5CA3-2E82-3BBF-0FEDB1301E71}"/>
          </ac:spMkLst>
        </pc:spChg>
        <pc:spChg chg="add mod">
          <ac:chgData name="Alistair J. Adcroft" userId="ba2b78c0-6879-409f-bffa-630d326be27f" providerId="ADAL" clId="{A9B86D61-6116-4877-B556-CD16310B7A8A}" dt="2022-10-31T20:14:49.035" v="5229"/>
          <ac:spMkLst>
            <pc:docMk/>
            <pc:sldMk cId="1754769604" sldId="1156"/>
            <ac:spMk id="5" creationId="{30D82121-F656-6DE8-5C69-2F91A9DD6534}"/>
          </ac:spMkLst>
        </pc:spChg>
        <pc:spChg chg="add mod">
          <ac:chgData name="Alistair J. Adcroft" userId="ba2b78c0-6879-409f-bffa-630d326be27f" providerId="ADAL" clId="{A9B86D61-6116-4877-B556-CD16310B7A8A}" dt="2022-10-31T20:14:49.035" v="5229"/>
          <ac:spMkLst>
            <pc:docMk/>
            <pc:sldMk cId="1754769604" sldId="1156"/>
            <ac:spMk id="6" creationId="{7C3386E4-A836-8558-C8A3-51BE7516EEAF}"/>
          </ac:spMkLst>
        </pc:spChg>
        <pc:spChg chg="add mod">
          <ac:chgData name="Alistair J. Adcroft" userId="ba2b78c0-6879-409f-bffa-630d326be27f" providerId="ADAL" clId="{A9B86D61-6116-4877-B556-CD16310B7A8A}" dt="2022-10-31T20:14:49.035" v="5229"/>
          <ac:spMkLst>
            <pc:docMk/>
            <pc:sldMk cId="1754769604" sldId="1156"/>
            <ac:spMk id="7" creationId="{E7226889-0753-7DBF-2EED-367A4E590A35}"/>
          </ac:spMkLst>
        </pc:spChg>
        <pc:spChg chg="add mod">
          <ac:chgData name="Alistair J. Adcroft" userId="ba2b78c0-6879-409f-bffa-630d326be27f" providerId="ADAL" clId="{A9B86D61-6116-4877-B556-CD16310B7A8A}" dt="2022-10-31T20:14:49.035" v="5229"/>
          <ac:spMkLst>
            <pc:docMk/>
            <pc:sldMk cId="1754769604" sldId="1156"/>
            <ac:spMk id="8" creationId="{9B10D5A2-A63F-749D-6402-633411E727E2}"/>
          </ac:spMkLst>
        </pc:spChg>
        <pc:spChg chg="add mod">
          <ac:chgData name="Alistair J. Adcroft" userId="ba2b78c0-6879-409f-bffa-630d326be27f" providerId="ADAL" clId="{A9B86D61-6116-4877-B556-CD16310B7A8A}" dt="2022-10-31T20:14:49.035" v="5229"/>
          <ac:spMkLst>
            <pc:docMk/>
            <pc:sldMk cId="1754769604" sldId="1156"/>
            <ac:spMk id="9" creationId="{441CE737-3A19-48CE-5027-13253D6C75F9}"/>
          </ac:spMkLst>
        </pc:spChg>
        <pc:spChg chg="add mod">
          <ac:chgData name="Alistair J. Adcroft" userId="ba2b78c0-6879-409f-bffa-630d326be27f" providerId="ADAL" clId="{A9B86D61-6116-4877-B556-CD16310B7A8A}" dt="2022-10-31T20:14:49.035" v="5229"/>
          <ac:spMkLst>
            <pc:docMk/>
            <pc:sldMk cId="1754769604" sldId="1156"/>
            <ac:spMk id="10" creationId="{2913185D-26C4-8ACF-55D7-C44F0A459F4D}"/>
          </ac:spMkLst>
        </pc:spChg>
        <pc:spChg chg="add mod">
          <ac:chgData name="Alistair J. Adcroft" userId="ba2b78c0-6879-409f-bffa-630d326be27f" providerId="ADAL" clId="{A9B86D61-6116-4877-B556-CD16310B7A8A}" dt="2022-10-31T20:14:49.035" v="5229"/>
          <ac:spMkLst>
            <pc:docMk/>
            <pc:sldMk cId="1754769604" sldId="1156"/>
            <ac:spMk id="11" creationId="{F9E36AFB-A48F-4A1D-4686-242C74BBD430}"/>
          </ac:spMkLst>
        </pc:spChg>
        <pc:spChg chg="add mod">
          <ac:chgData name="Alistair J. Adcroft" userId="ba2b78c0-6879-409f-bffa-630d326be27f" providerId="ADAL" clId="{A9B86D61-6116-4877-B556-CD16310B7A8A}" dt="2022-10-31T20:14:49.035" v="5229"/>
          <ac:spMkLst>
            <pc:docMk/>
            <pc:sldMk cId="1754769604" sldId="1156"/>
            <ac:spMk id="12" creationId="{CA01EE60-691B-0C91-AC14-8D422450197F}"/>
          </ac:spMkLst>
        </pc:spChg>
        <pc:spChg chg="add mod">
          <ac:chgData name="Alistair J. Adcroft" userId="ba2b78c0-6879-409f-bffa-630d326be27f" providerId="ADAL" clId="{A9B86D61-6116-4877-B556-CD16310B7A8A}" dt="2022-10-31T20:14:49.035" v="5229"/>
          <ac:spMkLst>
            <pc:docMk/>
            <pc:sldMk cId="1754769604" sldId="1156"/>
            <ac:spMk id="13" creationId="{FBCADAC9-C29B-DA59-B5CA-76FC93300C03}"/>
          </ac:spMkLst>
        </pc:spChg>
        <pc:spChg chg="add mod">
          <ac:chgData name="Alistair J. Adcroft" userId="ba2b78c0-6879-409f-bffa-630d326be27f" providerId="ADAL" clId="{A9B86D61-6116-4877-B556-CD16310B7A8A}" dt="2022-10-31T20:14:49.035" v="5229"/>
          <ac:spMkLst>
            <pc:docMk/>
            <pc:sldMk cId="1754769604" sldId="1156"/>
            <ac:spMk id="14" creationId="{C90F07DB-1692-43F0-0BD4-2C14BA81EA2E}"/>
          </ac:spMkLst>
        </pc:spChg>
        <pc:spChg chg="add mod">
          <ac:chgData name="Alistair J. Adcroft" userId="ba2b78c0-6879-409f-bffa-630d326be27f" providerId="ADAL" clId="{A9B86D61-6116-4877-B556-CD16310B7A8A}" dt="2022-10-31T20:14:49.035" v="5229"/>
          <ac:spMkLst>
            <pc:docMk/>
            <pc:sldMk cId="1754769604" sldId="1156"/>
            <ac:spMk id="18" creationId="{20F1C3AE-0662-24B9-5307-E9F519164986}"/>
          </ac:spMkLst>
        </pc:spChg>
        <pc:spChg chg="add mod">
          <ac:chgData name="Alistair J. Adcroft" userId="ba2b78c0-6879-409f-bffa-630d326be27f" providerId="ADAL" clId="{A9B86D61-6116-4877-B556-CD16310B7A8A}" dt="2022-10-31T20:14:49.035" v="5229"/>
          <ac:spMkLst>
            <pc:docMk/>
            <pc:sldMk cId="1754769604" sldId="1156"/>
            <ac:spMk id="23" creationId="{FE8B01C7-F2CE-1A0E-94B8-CF8D96BF6AA0}"/>
          </ac:spMkLst>
        </pc:spChg>
        <pc:spChg chg="add mod">
          <ac:chgData name="Alistair J. Adcroft" userId="ba2b78c0-6879-409f-bffa-630d326be27f" providerId="ADAL" clId="{A9B86D61-6116-4877-B556-CD16310B7A8A}" dt="2022-10-31T20:14:49.035" v="5229"/>
          <ac:spMkLst>
            <pc:docMk/>
            <pc:sldMk cId="1754769604" sldId="1156"/>
            <ac:spMk id="24" creationId="{AB2DDB32-AD3B-C548-4B56-71563BAA5349}"/>
          </ac:spMkLst>
        </pc:spChg>
        <pc:spChg chg="add mod">
          <ac:chgData name="Alistair J. Adcroft" userId="ba2b78c0-6879-409f-bffa-630d326be27f" providerId="ADAL" clId="{A9B86D61-6116-4877-B556-CD16310B7A8A}" dt="2022-10-31T20:14:49.035" v="5229"/>
          <ac:spMkLst>
            <pc:docMk/>
            <pc:sldMk cId="1754769604" sldId="1156"/>
            <ac:spMk id="25" creationId="{72AD7D23-F571-7706-7CBB-8B5B8F83A80E}"/>
          </ac:spMkLst>
        </pc:spChg>
        <pc:spChg chg="add mod">
          <ac:chgData name="Alistair J. Adcroft" userId="ba2b78c0-6879-409f-bffa-630d326be27f" providerId="ADAL" clId="{A9B86D61-6116-4877-B556-CD16310B7A8A}" dt="2022-10-31T20:14:49.035" v="5229"/>
          <ac:spMkLst>
            <pc:docMk/>
            <pc:sldMk cId="1754769604" sldId="1156"/>
            <ac:spMk id="26" creationId="{820605F5-EF5D-534A-6221-4DB20355139C}"/>
          </ac:spMkLst>
        </pc:spChg>
        <pc:spChg chg="add mod">
          <ac:chgData name="Alistair J. Adcroft" userId="ba2b78c0-6879-409f-bffa-630d326be27f" providerId="ADAL" clId="{A9B86D61-6116-4877-B556-CD16310B7A8A}" dt="2022-10-31T20:14:49.035" v="5229"/>
          <ac:spMkLst>
            <pc:docMk/>
            <pc:sldMk cId="1754769604" sldId="1156"/>
            <ac:spMk id="27" creationId="{65081ED4-9519-9351-3943-FA8A75DFD261}"/>
          </ac:spMkLst>
        </pc:spChg>
        <pc:spChg chg="add mod">
          <ac:chgData name="Alistair J. Adcroft" userId="ba2b78c0-6879-409f-bffa-630d326be27f" providerId="ADAL" clId="{A9B86D61-6116-4877-B556-CD16310B7A8A}" dt="2022-10-31T20:14:49.035" v="5229"/>
          <ac:spMkLst>
            <pc:docMk/>
            <pc:sldMk cId="1754769604" sldId="1156"/>
            <ac:spMk id="28" creationId="{3345ECE7-7083-F145-9F64-7A2A927183E9}"/>
          </ac:spMkLst>
        </pc:spChg>
        <pc:spChg chg="add mod">
          <ac:chgData name="Alistair J. Adcroft" userId="ba2b78c0-6879-409f-bffa-630d326be27f" providerId="ADAL" clId="{A9B86D61-6116-4877-B556-CD16310B7A8A}" dt="2022-10-31T20:14:49.035" v="5229"/>
          <ac:spMkLst>
            <pc:docMk/>
            <pc:sldMk cId="1754769604" sldId="1156"/>
            <ac:spMk id="29" creationId="{4542AA21-5A89-722B-0478-7B3547D69D71}"/>
          </ac:spMkLst>
        </pc:spChg>
        <pc:spChg chg="add mod">
          <ac:chgData name="Alistair J. Adcroft" userId="ba2b78c0-6879-409f-bffa-630d326be27f" providerId="ADAL" clId="{A9B86D61-6116-4877-B556-CD16310B7A8A}" dt="2022-10-31T20:14:49.035" v="5229"/>
          <ac:spMkLst>
            <pc:docMk/>
            <pc:sldMk cId="1754769604" sldId="1156"/>
            <ac:spMk id="30" creationId="{3C7957D5-E595-A402-779A-804F211BC1F3}"/>
          </ac:spMkLst>
        </pc:spChg>
        <pc:grpChg chg="add mod">
          <ac:chgData name="Alistair J. Adcroft" userId="ba2b78c0-6879-409f-bffa-630d326be27f" providerId="ADAL" clId="{A9B86D61-6116-4877-B556-CD16310B7A8A}" dt="2022-10-31T20:14:49.035" v="5229"/>
          <ac:grpSpMkLst>
            <pc:docMk/>
            <pc:sldMk cId="1754769604" sldId="1156"/>
            <ac:grpSpMk id="15" creationId="{8B47A9D0-A297-0BD5-94DB-769E0A892F6D}"/>
          </ac:grpSpMkLst>
        </pc:grpChg>
        <pc:cxnChg chg="mod">
          <ac:chgData name="Alistair J. Adcroft" userId="ba2b78c0-6879-409f-bffa-630d326be27f" providerId="ADAL" clId="{A9B86D61-6116-4877-B556-CD16310B7A8A}" dt="2022-10-31T20:14:49.035" v="5229"/>
          <ac:cxnSpMkLst>
            <pc:docMk/>
            <pc:sldMk cId="1754769604" sldId="1156"/>
            <ac:cxnSpMk id="16" creationId="{CA42C42A-706F-A79C-A5EA-8AEC3B04D342}"/>
          </ac:cxnSpMkLst>
        </pc:cxnChg>
        <pc:cxnChg chg="mod">
          <ac:chgData name="Alistair J. Adcroft" userId="ba2b78c0-6879-409f-bffa-630d326be27f" providerId="ADAL" clId="{A9B86D61-6116-4877-B556-CD16310B7A8A}" dt="2022-10-31T20:14:49.035" v="5229"/>
          <ac:cxnSpMkLst>
            <pc:docMk/>
            <pc:sldMk cId="1754769604" sldId="1156"/>
            <ac:cxnSpMk id="17" creationId="{F949D8F4-8AF8-7180-7F67-88F61A0F62CE}"/>
          </ac:cxnSpMkLst>
        </pc:cxnChg>
        <pc:cxnChg chg="add mod">
          <ac:chgData name="Alistair J. Adcroft" userId="ba2b78c0-6879-409f-bffa-630d326be27f" providerId="ADAL" clId="{A9B86D61-6116-4877-B556-CD16310B7A8A}" dt="2022-10-31T20:14:49.035" v="5229"/>
          <ac:cxnSpMkLst>
            <pc:docMk/>
            <pc:sldMk cId="1754769604" sldId="1156"/>
            <ac:cxnSpMk id="19" creationId="{3F5C84D8-5D64-9DF8-5EDA-B385043EF158}"/>
          </ac:cxnSpMkLst>
        </pc:cxnChg>
        <pc:cxnChg chg="add mod">
          <ac:chgData name="Alistair J. Adcroft" userId="ba2b78c0-6879-409f-bffa-630d326be27f" providerId="ADAL" clId="{A9B86D61-6116-4877-B556-CD16310B7A8A}" dt="2022-10-31T20:14:49.035" v="5229"/>
          <ac:cxnSpMkLst>
            <pc:docMk/>
            <pc:sldMk cId="1754769604" sldId="1156"/>
            <ac:cxnSpMk id="20" creationId="{D3BCC6BA-2EF0-EF20-8941-2BF86FB9F1E8}"/>
          </ac:cxnSpMkLst>
        </pc:cxnChg>
        <pc:cxnChg chg="add mod">
          <ac:chgData name="Alistair J. Adcroft" userId="ba2b78c0-6879-409f-bffa-630d326be27f" providerId="ADAL" clId="{A9B86D61-6116-4877-B556-CD16310B7A8A}" dt="2022-10-31T20:14:49.035" v="5229"/>
          <ac:cxnSpMkLst>
            <pc:docMk/>
            <pc:sldMk cId="1754769604" sldId="1156"/>
            <ac:cxnSpMk id="21" creationId="{CF2187E8-145E-94D4-64E2-5EC0E44588AE}"/>
          </ac:cxnSpMkLst>
        </pc:cxnChg>
        <pc:cxnChg chg="add mod">
          <ac:chgData name="Alistair J. Adcroft" userId="ba2b78c0-6879-409f-bffa-630d326be27f" providerId="ADAL" clId="{A9B86D61-6116-4877-B556-CD16310B7A8A}" dt="2022-10-31T20:14:49.035" v="5229"/>
          <ac:cxnSpMkLst>
            <pc:docMk/>
            <pc:sldMk cId="1754769604" sldId="1156"/>
            <ac:cxnSpMk id="22" creationId="{ED28A92B-5E1B-A6E2-5B19-854787D0FB9E}"/>
          </ac:cxnSpMkLst>
        </pc:cxnChg>
      </pc:sldChg>
      <pc:sldMasterChg chg="delSldLayout">
        <pc:chgData name="Alistair J. Adcroft" userId="ba2b78c0-6879-409f-bffa-630d326be27f" providerId="ADAL" clId="{A9B86D61-6116-4877-B556-CD16310B7A8A}" dt="2022-10-31T19:56:41.452" v="4702" actId="47"/>
        <pc:sldMasterMkLst>
          <pc:docMk/>
          <pc:sldMasterMk cId="122226657" sldId="2147483662"/>
        </pc:sldMasterMkLst>
        <pc:sldLayoutChg chg="del">
          <pc:chgData name="Alistair J. Adcroft" userId="ba2b78c0-6879-409f-bffa-630d326be27f" providerId="ADAL" clId="{A9B86D61-6116-4877-B556-CD16310B7A8A}" dt="2022-10-31T19:56:41.452" v="4702" actId="47"/>
          <pc:sldLayoutMkLst>
            <pc:docMk/>
            <pc:sldMasterMk cId="122226657" sldId="2147483662"/>
            <pc:sldLayoutMk cId="3057923549" sldId="2147483679"/>
          </pc:sldLayoutMkLst>
        </pc:sldLayoutChg>
      </pc:sldMasterChg>
    </pc:docChg>
  </pc:docChgLst>
  <pc:docChgLst>
    <pc:chgData name="Alistair Adcroft" userId="42db8a616e42f21f" providerId="LiveId" clId="{DADB452F-EA5E-408F-8C8B-7841F3E62D4D}"/>
    <pc:docChg chg="delSld">
      <pc:chgData name="Alistair Adcroft" userId="42db8a616e42f21f" providerId="LiveId" clId="{DADB452F-EA5E-408F-8C8B-7841F3E62D4D}" dt="2022-11-15T14:07:55.224" v="0" actId="47"/>
      <pc:docMkLst>
        <pc:docMk/>
      </pc:docMkLst>
      <pc:sldChg chg="del">
        <pc:chgData name="Alistair Adcroft" userId="42db8a616e42f21f" providerId="LiveId" clId="{DADB452F-EA5E-408F-8C8B-7841F3E62D4D}" dt="2022-11-15T14:07:55.224" v="0" actId="47"/>
        <pc:sldMkLst>
          <pc:docMk/>
          <pc:sldMk cId="835089550" sldId="264"/>
        </pc:sldMkLst>
      </pc:sldChg>
      <pc:sldChg chg="del">
        <pc:chgData name="Alistair Adcroft" userId="42db8a616e42f21f" providerId="LiveId" clId="{DADB452F-EA5E-408F-8C8B-7841F3E62D4D}" dt="2022-11-15T14:07:55.224" v="0" actId="47"/>
        <pc:sldMkLst>
          <pc:docMk/>
          <pc:sldMk cId="3940259417" sldId="299"/>
        </pc:sldMkLst>
      </pc:sldChg>
      <pc:sldChg chg="del">
        <pc:chgData name="Alistair Adcroft" userId="42db8a616e42f21f" providerId="LiveId" clId="{DADB452F-EA5E-408F-8C8B-7841F3E62D4D}" dt="2022-11-15T14:07:55.224" v="0" actId="47"/>
        <pc:sldMkLst>
          <pc:docMk/>
          <pc:sldMk cId="797034848" sldId="300"/>
        </pc:sldMkLst>
      </pc:sldChg>
      <pc:sldChg chg="del">
        <pc:chgData name="Alistair Adcroft" userId="42db8a616e42f21f" providerId="LiveId" clId="{DADB452F-EA5E-408F-8C8B-7841F3E62D4D}" dt="2022-11-15T14:07:55.224" v="0" actId="47"/>
        <pc:sldMkLst>
          <pc:docMk/>
          <pc:sldMk cId="240352955" sldId="303"/>
        </pc:sldMkLst>
      </pc:sldChg>
      <pc:sldChg chg="del">
        <pc:chgData name="Alistair Adcroft" userId="42db8a616e42f21f" providerId="LiveId" clId="{DADB452F-EA5E-408F-8C8B-7841F3E62D4D}" dt="2022-11-15T14:07:55.224" v="0" actId="47"/>
        <pc:sldMkLst>
          <pc:docMk/>
          <pc:sldMk cId="1066541997" sldId="312"/>
        </pc:sldMkLst>
      </pc:sldChg>
      <pc:sldChg chg="del">
        <pc:chgData name="Alistair Adcroft" userId="42db8a616e42f21f" providerId="LiveId" clId="{DADB452F-EA5E-408F-8C8B-7841F3E62D4D}" dt="2022-11-15T14:07:55.224" v="0" actId="47"/>
        <pc:sldMkLst>
          <pc:docMk/>
          <pc:sldMk cId="1496164249" sldId="709"/>
        </pc:sldMkLst>
      </pc:sldChg>
      <pc:sldChg chg="del">
        <pc:chgData name="Alistair Adcroft" userId="42db8a616e42f21f" providerId="LiveId" clId="{DADB452F-EA5E-408F-8C8B-7841F3E62D4D}" dt="2022-11-15T14:07:55.224" v="0" actId="47"/>
        <pc:sldMkLst>
          <pc:docMk/>
          <pc:sldMk cId="3337634211" sldId="966"/>
        </pc:sldMkLst>
      </pc:sldChg>
      <pc:sldChg chg="del">
        <pc:chgData name="Alistair Adcroft" userId="42db8a616e42f21f" providerId="LiveId" clId="{DADB452F-EA5E-408F-8C8B-7841F3E62D4D}" dt="2022-11-15T14:07:55.224" v="0" actId="47"/>
        <pc:sldMkLst>
          <pc:docMk/>
          <pc:sldMk cId="2138259253" sldId="971"/>
        </pc:sldMkLst>
      </pc:sldChg>
      <pc:sldChg chg="del">
        <pc:chgData name="Alistair Adcroft" userId="42db8a616e42f21f" providerId="LiveId" clId="{DADB452F-EA5E-408F-8C8B-7841F3E62D4D}" dt="2022-11-15T14:07:55.224" v="0" actId="47"/>
        <pc:sldMkLst>
          <pc:docMk/>
          <pc:sldMk cId="1382826765" sldId="1141"/>
        </pc:sldMkLst>
      </pc:sldChg>
      <pc:sldChg chg="del">
        <pc:chgData name="Alistair Adcroft" userId="42db8a616e42f21f" providerId="LiveId" clId="{DADB452F-EA5E-408F-8C8B-7841F3E62D4D}" dt="2022-11-15T14:07:55.224" v="0" actId="47"/>
        <pc:sldMkLst>
          <pc:docMk/>
          <pc:sldMk cId="339118776" sldId="1143"/>
        </pc:sldMkLst>
      </pc:sldChg>
      <pc:sldChg chg="del">
        <pc:chgData name="Alistair Adcroft" userId="42db8a616e42f21f" providerId="LiveId" clId="{DADB452F-EA5E-408F-8C8B-7841F3E62D4D}" dt="2022-11-15T14:07:55.224" v="0" actId="47"/>
        <pc:sldMkLst>
          <pc:docMk/>
          <pc:sldMk cId="3587475615" sldId="1151"/>
        </pc:sldMkLst>
      </pc:sldChg>
      <pc:sldChg chg="del">
        <pc:chgData name="Alistair Adcroft" userId="42db8a616e42f21f" providerId="LiveId" clId="{DADB452F-EA5E-408F-8C8B-7841F3E62D4D}" dt="2022-11-15T14:07:55.224" v="0" actId="47"/>
        <pc:sldMkLst>
          <pc:docMk/>
          <pc:sldMk cId="1754769604" sldId="1156"/>
        </pc:sldMkLst>
      </pc:sldChg>
      <pc:sldChg chg="del">
        <pc:chgData name="Alistair Adcroft" userId="42db8a616e42f21f" providerId="LiveId" clId="{DADB452F-EA5E-408F-8C8B-7841F3E62D4D}" dt="2022-11-15T14:07:55.224" v="0" actId="47"/>
        <pc:sldMkLst>
          <pc:docMk/>
          <pc:sldMk cId="3876396219" sldId="1157"/>
        </pc:sldMkLst>
      </pc:sldChg>
      <pc:sldChg chg="del">
        <pc:chgData name="Alistair Adcroft" userId="42db8a616e42f21f" providerId="LiveId" clId="{DADB452F-EA5E-408F-8C8B-7841F3E62D4D}" dt="2022-11-15T14:07:55.224" v="0" actId="47"/>
        <pc:sldMkLst>
          <pc:docMk/>
          <pc:sldMk cId="467531799" sldId="1160"/>
        </pc:sldMkLst>
      </pc:sldChg>
      <pc:sldChg chg="del">
        <pc:chgData name="Alistair Adcroft" userId="42db8a616e42f21f" providerId="LiveId" clId="{DADB452F-EA5E-408F-8C8B-7841F3E62D4D}" dt="2022-11-15T14:07:55.224" v="0" actId="47"/>
        <pc:sldMkLst>
          <pc:docMk/>
          <pc:sldMk cId="84953391" sldId="1164"/>
        </pc:sldMkLst>
      </pc:sldChg>
      <pc:sldChg chg="del">
        <pc:chgData name="Alistair Adcroft" userId="42db8a616e42f21f" providerId="LiveId" clId="{DADB452F-EA5E-408F-8C8B-7841F3E62D4D}" dt="2022-11-15T14:07:55.224" v="0" actId="47"/>
        <pc:sldMkLst>
          <pc:docMk/>
          <pc:sldMk cId="230208208" sldId="1165"/>
        </pc:sldMkLst>
      </pc:sldChg>
      <pc:sldMasterChg chg="delSldLayout">
        <pc:chgData name="Alistair Adcroft" userId="42db8a616e42f21f" providerId="LiveId" clId="{DADB452F-EA5E-408F-8C8B-7841F3E62D4D}" dt="2022-11-15T14:07:55.224" v="0" actId="47"/>
        <pc:sldMasterMkLst>
          <pc:docMk/>
          <pc:sldMasterMk cId="122226657" sldId="2147483662"/>
        </pc:sldMasterMkLst>
        <pc:sldLayoutChg chg="del">
          <pc:chgData name="Alistair Adcroft" userId="42db8a616e42f21f" providerId="LiveId" clId="{DADB452F-EA5E-408F-8C8B-7841F3E62D4D}" dt="2022-11-15T14:07:55.224" v="0" actId="47"/>
          <pc:sldLayoutMkLst>
            <pc:docMk/>
            <pc:sldMasterMk cId="122226657" sldId="2147483662"/>
            <pc:sldLayoutMk cId="3695978037" sldId="2147483669"/>
          </pc:sldLayoutMkLst>
        </pc:sldLayoutChg>
        <pc:sldLayoutChg chg="del">
          <pc:chgData name="Alistair Adcroft" userId="42db8a616e42f21f" providerId="LiveId" clId="{DADB452F-EA5E-408F-8C8B-7841F3E62D4D}" dt="2022-11-15T14:07:55.224" v="0" actId="47"/>
          <pc:sldLayoutMkLst>
            <pc:docMk/>
            <pc:sldMasterMk cId="122226657" sldId="2147483662"/>
            <pc:sldLayoutMk cId="3621347529" sldId="2147483680"/>
          </pc:sldLayoutMkLst>
        </pc:sldLayoutChg>
        <pc:sldLayoutChg chg="del">
          <pc:chgData name="Alistair Adcroft" userId="42db8a616e42f21f" providerId="LiveId" clId="{DADB452F-EA5E-408F-8C8B-7841F3E62D4D}" dt="2022-11-15T14:07:55.224" v="0" actId="47"/>
          <pc:sldLayoutMkLst>
            <pc:docMk/>
            <pc:sldMasterMk cId="122226657" sldId="2147483662"/>
            <pc:sldLayoutMk cId="667399110" sldId="2147483681"/>
          </pc:sldLayoutMkLst>
        </pc:sldLayoutChg>
        <pc:sldLayoutChg chg="del">
          <pc:chgData name="Alistair Adcroft" userId="42db8a616e42f21f" providerId="LiveId" clId="{DADB452F-EA5E-408F-8C8B-7841F3E62D4D}" dt="2022-11-15T14:07:55.224" v="0" actId="47"/>
          <pc:sldLayoutMkLst>
            <pc:docMk/>
            <pc:sldMasterMk cId="122226657" sldId="2147483662"/>
            <pc:sldLayoutMk cId="715591915" sldId="214748368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651B9-E41A-4DDA-AD1A-58B8E7A5CBC8}" type="datetimeFigureOut">
              <a:rPr lang="en-US" smtClean="0"/>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445323-15F0-40C6-BA54-80D88360F19C}" type="slidenum">
              <a:rPr lang="en-US" smtClean="0"/>
              <a:t>‹#›</a:t>
            </a:fld>
            <a:endParaRPr lang="en-US"/>
          </a:p>
        </p:txBody>
      </p:sp>
    </p:spTree>
    <p:extLst>
      <p:ext uri="{BB962C8B-B14F-4D97-AF65-F5344CB8AC3E}">
        <p14:creationId xmlns:p14="http://schemas.microsoft.com/office/powerpoint/2010/main" val="1942067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45323-15F0-40C6-BA54-80D88360F19C}" type="slidenum">
              <a:rPr lang="en-US" smtClean="0"/>
              <a:t>1</a:t>
            </a:fld>
            <a:endParaRPr lang="en-US"/>
          </a:p>
        </p:txBody>
      </p:sp>
    </p:spTree>
    <p:extLst>
      <p:ext uri="{BB962C8B-B14F-4D97-AF65-F5344CB8AC3E}">
        <p14:creationId xmlns:p14="http://schemas.microsoft.com/office/powerpoint/2010/main" val="2709031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409575" y="695325"/>
            <a:ext cx="6178550"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99771" y="4403725"/>
            <a:ext cx="5598159" cy="4171950"/>
          </a:xfrm>
          <a:prstGeom prst="rect">
            <a:avLst/>
          </a:prstGeom>
        </p:spPr>
        <p:txBody>
          <a:bodyPr lIns="92943" tIns="92943" rIns="92943" bIns="92943" anchor="t" anchorCtr="0">
            <a:noAutofit/>
          </a:bodyPr>
          <a:lstStyle/>
          <a:p>
            <a:pPr>
              <a:spcBef>
                <a:spcPts val="0"/>
              </a:spcBef>
            </a:pPr>
            <a:endParaRPr/>
          </a:p>
        </p:txBody>
      </p:sp>
    </p:spTree>
    <p:extLst>
      <p:ext uri="{BB962C8B-B14F-4D97-AF65-F5344CB8AC3E}">
        <p14:creationId xmlns:p14="http://schemas.microsoft.com/office/powerpoint/2010/main" val="1347312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092DE-F319-4244-B48D-5C0477E7E98B}" type="slidenum">
              <a:rPr lang="en-US" smtClean="0"/>
              <a:t>6</a:t>
            </a:fld>
            <a:endParaRPr lang="en-US" dirty="0"/>
          </a:p>
        </p:txBody>
      </p:sp>
    </p:spTree>
    <p:extLst>
      <p:ext uri="{BB962C8B-B14F-4D97-AF65-F5344CB8AC3E}">
        <p14:creationId xmlns:p14="http://schemas.microsoft.com/office/powerpoint/2010/main" val="116527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The new iceberg model/component follows the published model of Gladstone, Bigg and others</a:t>
            </a:r>
          </a:p>
          <a:p>
            <a:pPr eaLnBrk="1" hangingPunct="1">
              <a:spcBef>
                <a:spcPct val="0"/>
              </a:spcBef>
            </a:pPr>
            <a:r>
              <a:rPr lang="en-US"/>
              <a:t>To make it feasible for climate purposes we have made various innovations (e.g. instead of just 1000 bergs spread over a year, we allow of order 100,000’s instantaneously).</a:t>
            </a:r>
          </a:p>
          <a:p>
            <a:pPr eaLnBrk="1" hangingPunct="1">
              <a:spcBef>
                <a:spcPct val="0"/>
              </a:spcBef>
            </a:pPr>
            <a:r>
              <a:rPr lang="en-US"/>
              <a:t>In the upper right, we see a one year animation of icebergs with 10 day trails overlaying monthly SSTs.</a:t>
            </a:r>
          </a:p>
          <a:p>
            <a:pPr eaLnBrk="1" hangingPunct="1">
              <a:spcBef>
                <a:spcPct val="0"/>
              </a:spcBef>
            </a:pPr>
            <a:r>
              <a:rPr lang="en-US"/>
              <a:t>Note that there is significant seasonality and variability in the iceberg evolution.</a:t>
            </a:r>
          </a:p>
          <a:p>
            <a:pPr eaLnBrk="1" hangingPunct="1">
              <a:spcBef>
                <a:spcPct val="0"/>
              </a:spcBef>
            </a:pPr>
            <a:r>
              <a:rPr lang="en-US"/>
              <a:t>Iceberg evolution is very much a function of the instantaneous winds and currents and so can sometimes be coherent (patterns/seasonal) and sometimes quite sporadic.</a:t>
            </a:r>
          </a:p>
          <a:p>
            <a:pPr eaLnBrk="1" hangingPunct="1">
              <a:spcBef>
                <a:spcPct val="0"/>
              </a:spcBef>
            </a:pPr>
            <a:r>
              <a:rPr lang="en-US"/>
              <a:t>In the bottom left I’m showing the change in ideal age of the water sitting on the bottom resulting from incorporating icebergs into the model.</a:t>
            </a:r>
          </a:p>
          <a:p>
            <a:pPr eaLnBrk="1" hangingPunct="1">
              <a:spcBef>
                <a:spcPct val="0"/>
              </a:spcBef>
            </a:pPr>
            <a:r>
              <a:rPr lang="en-US"/>
              <a:t>The net effect of moving the cold and fresh water source for the ocean from the coastal shelves away to open water is to increasing ocean ventilation and deep water formation, particularly on the shelves.</a:t>
            </a:r>
          </a:p>
          <a:p>
            <a:pPr eaLnBrk="1" hangingPunct="1">
              <a:spcBef>
                <a:spcPct val="0"/>
              </a:spcBef>
            </a:pPr>
            <a:r>
              <a:rPr lang="en-US"/>
              <a:t>In Torge Martin’s poster, you will be able to see more clearly that this arises mostly from an increase of shelf water formation.</a:t>
            </a:r>
          </a:p>
        </p:txBody>
      </p:sp>
      <p:sp>
        <p:nvSpPr>
          <p:cNvPr id="15364" name="Slide Number Placeholder 3"/>
          <p:cNvSpPr txBox="1">
            <a:spLocks noGrp="1"/>
          </p:cNvSpPr>
          <p:nvPr/>
        </p:nvSpPr>
        <p:spPr bwMode="auto">
          <a:xfrm>
            <a:off x="3884613"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fontAlgn="base" hangingPunct="1">
              <a:spcBef>
                <a:spcPct val="0"/>
              </a:spcBef>
              <a:spcAft>
                <a:spcPct val="0"/>
              </a:spcAft>
            </a:pPr>
            <a:fld id="{68BAEB29-EA4D-409D-974F-DEF8CA722743}" type="slidenum">
              <a:rPr lang="en-US" sz="1200" b="0">
                <a:solidFill>
                  <a:prstClr val="black"/>
                </a:solidFill>
                <a:latin typeface="Calibri" pitchFamily="34" charset="0"/>
              </a:rPr>
              <a:pPr algn="r" eaLnBrk="1" fontAlgn="base" hangingPunct="1">
                <a:spcBef>
                  <a:spcPct val="0"/>
                </a:spcBef>
                <a:spcAft>
                  <a:spcPct val="0"/>
                </a:spcAft>
              </a:pPr>
              <a:t>8</a:t>
            </a:fld>
            <a:endParaRPr lang="en-US" sz="1200" b="0">
              <a:solidFill>
                <a:prstClr val="black"/>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384AE8-F51F-4D8D-B9E1-EB8C96DD785F}" type="slidenum">
              <a:rPr lang="en-US" smtClean="0"/>
              <a:t>17</a:t>
            </a:fld>
            <a:endParaRPr lang="en-US"/>
          </a:p>
        </p:txBody>
      </p:sp>
    </p:spTree>
    <p:extLst>
      <p:ext uri="{BB962C8B-B14F-4D97-AF65-F5344CB8AC3E}">
        <p14:creationId xmlns:p14="http://schemas.microsoft.com/office/powerpoint/2010/main" val="333058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142999" y="1026886"/>
            <a:ext cx="9906002" cy="2402114"/>
          </a:xfrm>
          <a:prstGeom prst="rect">
            <a:avLst/>
          </a:prstGeom>
        </p:spPr>
        <p:txBody>
          <a:bodyPr>
            <a:normAutofit/>
          </a:bodyPr>
          <a:lstStyle>
            <a:lvl1pPr algn="ctr">
              <a:buNone/>
              <a:defRPr lang="en-US" sz="4800" kern="1200" dirty="0" smtClean="0">
                <a:solidFill>
                  <a:schemeClr val="bg1"/>
                </a:solidFill>
                <a:effectLst>
                  <a:glow rad="63500">
                    <a:schemeClr val="accent1">
                      <a:lumMod val="60000"/>
                      <a:lumOff val="40000"/>
                      <a:alpha val="40000"/>
                    </a:schemeClr>
                  </a:glow>
                  <a:outerShdw blurRad="50800" dist="38100" dir="5400000" algn="t" rotWithShape="0">
                    <a:prstClr val="black">
                      <a:alpha val="40000"/>
                    </a:prstClr>
                  </a:outerShdw>
                </a:effectLst>
                <a:latin typeface="Futura Md BT" pitchFamily="34" charset="0"/>
                <a:ea typeface="+mn-ea"/>
                <a:cs typeface="+mn-cs"/>
              </a:defRPr>
            </a:lvl1pPr>
          </a:lstStyle>
          <a:p>
            <a:pPr algn="ctr"/>
            <a:r>
              <a:rPr lang="en-US" sz="4800" kern="1200">
                <a:solidFill>
                  <a:schemeClr val="bg1"/>
                </a:solidFill>
                <a:effectLst>
                  <a:glow rad="63500">
                    <a:schemeClr val="accent1">
                      <a:lumMod val="60000"/>
                      <a:lumOff val="40000"/>
                      <a:alpha val="40000"/>
                    </a:schemeClr>
                  </a:glow>
                  <a:outerShdw blurRad="50800" dist="38100" dir="5400000" algn="t" rotWithShape="0">
                    <a:prstClr val="black">
                      <a:alpha val="40000"/>
                    </a:prstClr>
                  </a:outerShdw>
                </a:effectLst>
                <a:latin typeface="Futura Md BT" pitchFamily="34" charset="0"/>
                <a:ea typeface="+mn-ea"/>
                <a:cs typeface="+mn-cs"/>
              </a:rPr>
              <a:t>Presentation</a:t>
            </a:r>
            <a:r>
              <a:rPr lang="en-US" sz="4800">
                <a:solidFill>
                  <a:schemeClr val="bg1"/>
                </a:solidFill>
                <a:latin typeface="Futura Md BT" pitchFamily="34" charset="0"/>
              </a:rPr>
              <a:t> </a:t>
            </a:r>
            <a:r>
              <a:rPr lang="en-US" sz="4800" kern="1200">
                <a:solidFill>
                  <a:schemeClr val="bg1"/>
                </a:solidFill>
                <a:effectLst>
                  <a:glow rad="63500">
                    <a:schemeClr val="accent1">
                      <a:lumMod val="60000"/>
                      <a:lumOff val="40000"/>
                      <a:alpha val="40000"/>
                    </a:schemeClr>
                  </a:glow>
                  <a:outerShdw blurRad="50800" dist="38100" dir="5400000" algn="t" rotWithShape="0">
                    <a:prstClr val="black">
                      <a:alpha val="40000"/>
                    </a:prstClr>
                  </a:outerShdw>
                </a:effectLst>
                <a:latin typeface="Futura Md BT" pitchFamily="34" charset="0"/>
                <a:ea typeface="+mn-ea"/>
                <a:cs typeface="+mn-cs"/>
              </a:rPr>
              <a:t>Title</a:t>
            </a:r>
          </a:p>
        </p:txBody>
      </p:sp>
      <p:sp>
        <p:nvSpPr>
          <p:cNvPr id="3" name="Text Placeholder 2"/>
          <p:cNvSpPr>
            <a:spLocks noGrp="1"/>
          </p:cNvSpPr>
          <p:nvPr>
            <p:ph type="body" sz="quarter" idx="11"/>
          </p:nvPr>
        </p:nvSpPr>
        <p:spPr>
          <a:xfrm>
            <a:off x="76200" y="3505200"/>
            <a:ext cx="12039601" cy="2786063"/>
          </a:xfrm>
          <a:prstGeom prst="rect">
            <a:avLst/>
          </a:prstGeom>
        </p:spPr>
        <p:txBody>
          <a:bodyPr/>
          <a:lstStyle>
            <a:lvl1pPr marL="0" indent="0" algn="ctr">
              <a:buNone/>
              <a:defRPr>
                <a:solidFill>
                  <a:schemeClr val="bg1"/>
                </a:solidFill>
              </a:defRPr>
            </a:lvl1pPr>
            <a:lvl2pPr marL="457200" inden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25512599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624EE19A-0CA2-43AB-8B5F-4CC7C78A9C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6648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76200" y="914400"/>
            <a:ext cx="12039600" cy="5410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3"/>
          </p:nvPr>
        </p:nvSpPr>
        <p:spPr/>
        <p:txBody>
          <a:bodyPr/>
          <a:lstStyle/>
          <a:p>
            <a:fld id="{C936E3ED-C7C6-4C82-AE04-AD06180781D7}"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2"/>
          </p:nvPr>
        </p:nvSpPr>
        <p:spPr/>
        <p:txBody>
          <a:bodyPr/>
          <a:lstStyle/>
          <a:p>
            <a:r>
              <a:rPr lang="en-US"/>
              <a:t>COSIMA 2022 Adcroft - MOM6 and ice</a:t>
            </a:r>
          </a:p>
        </p:txBody>
      </p:sp>
    </p:spTree>
    <p:extLst>
      <p:ext uri="{BB962C8B-B14F-4D97-AF65-F5344CB8AC3E}">
        <p14:creationId xmlns:p14="http://schemas.microsoft.com/office/powerpoint/2010/main" val="2453545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76200" y="914400"/>
            <a:ext cx="12039600" cy="5410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2"/>
          </p:nvPr>
        </p:nvSpPr>
        <p:spPr/>
        <p:txBody>
          <a:bodyPr/>
          <a:lstStyle/>
          <a:p>
            <a:r>
              <a:rPr lang="en-US"/>
              <a:t>COSIMA 2022 Adcroft - MOM6 and ice</a:t>
            </a:r>
          </a:p>
        </p:txBody>
      </p:sp>
      <p:sp>
        <p:nvSpPr>
          <p:cNvPr id="4" name="Slide Number Placeholder 3"/>
          <p:cNvSpPr>
            <a:spLocks noGrp="1"/>
          </p:cNvSpPr>
          <p:nvPr>
            <p:ph type="sldNum" sz="quarter" idx="13"/>
          </p:nvPr>
        </p:nvSpPr>
        <p:spPr/>
        <p:txBody>
          <a:bodyPr/>
          <a:lstStyle/>
          <a:p>
            <a:fld id="{C936E3ED-C7C6-4C82-AE04-AD06180781D7}"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53875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76200" y="914400"/>
            <a:ext cx="6019800" cy="5410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p:cNvSpPr>
            <a:spLocks noGrp="1"/>
          </p:cNvSpPr>
          <p:nvPr>
            <p:ph sz="quarter" idx="11"/>
          </p:nvPr>
        </p:nvSpPr>
        <p:spPr>
          <a:xfrm>
            <a:off x="6096000" y="914400"/>
            <a:ext cx="6019800" cy="5410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2"/>
          </p:nvPr>
        </p:nvSpPr>
        <p:spPr/>
        <p:txBody>
          <a:bodyPr/>
          <a:lstStyle/>
          <a:p>
            <a:r>
              <a:rPr lang="en-US"/>
              <a:t>COSIMA 2022 Adcroft - MOM6 and ice</a:t>
            </a:r>
          </a:p>
        </p:txBody>
      </p:sp>
      <p:sp>
        <p:nvSpPr>
          <p:cNvPr id="4" name="Slide Number Placeholder 3"/>
          <p:cNvSpPr>
            <a:spLocks noGrp="1"/>
          </p:cNvSpPr>
          <p:nvPr>
            <p:ph type="sldNum" sz="quarter" idx="13"/>
          </p:nvPr>
        </p:nvSpPr>
        <p:spPr/>
        <p:txBody>
          <a:bodyPr/>
          <a:lstStyle/>
          <a:p>
            <a:fld id="{C936E3ED-C7C6-4C82-AE04-AD06180781D7}"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6836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column">
    <p:spTree>
      <p:nvGrpSpPr>
        <p:cNvPr id="1" name=""/>
        <p:cNvGrpSpPr/>
        <p:nvPr/>
      </p:nvGrpSpPr>
      <p:grpSpPr>
        <a:xfrm>
          <a:off x="0" y="0"/>
          <a:ext cx="0" cy="0"/>
          <a:chOff x="0" y="0"/>
          <a:chExt cx="0" cy="0"/>
        </a:xfrm>
      </p:grpSpPr>
      <p:sp>
        <p:nvSpPr>
          <p:cNvPr id="5" name="Content Placeholder 5"/>
          <p:cNvSpPr>
            <a:spLocks noGrp="1"/>
          </p:cNvSpPr>
          <p:nvPr>
            <p:ph sz="quarter" idx="11"/>
          </p:nvPr>
        </p:nvSpPr>
        <p:spPr>
          <a:xfrm>
            <a:off x="6096000" y="914400"/>
            <a:ext cx="6019800" cy="5410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2"/>
          </p:nvPr>
        </p:nvSpPr>
        <p:spPr/>
        <p:txBody>
          <a:bodyPr/>
          <a:lstStyle/>
          <a:p>
            <a:r>
              <a:rPr lang="en-US"/>
              <a:t>COSIMA 2022 Adcroft - MOM6 and ice</a:t>
            </a:r>
          </a:p>
        </p:txBody>
      </p:sp>
      <p:sp>
        <p:nvSpPr>
          <p:cNvPr id="4" name="Slide Number Placeholder 3"/>
          <p:cNvSpPr>
            <a:spLocks noGrp="1"/>
          </p:cNvSpPr>
          <p:nvPr>
            <p:ph type="sldNum" sz="quarter" idx="13"/>
          </p:nvPr>
        </p:nvSpPr>
        <p:spPr/>
        <p:txBody>
          <a:bodyPr/>
          <a:lstStyle/>
          <a:p>
            <a:fld id="{C936E3ED-C7C6-4C82-AE04-AD06180781D7}"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7950849"/>
      </p:ext>
    </p:extLst>
  </p:cSld>
  <p:clrMapOvr>
    <a:masterClrMapping/>
  </p:clrMapOvr>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column">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76200" y="914400"/>
            <a:ext cx="6019800" cy="5410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2"/>
          </p:nvPr>
        </p:nvSpPr>
        <p:spPr/>
        <p:txBody>
          <a:bodyPr/>
          <a:lstStyle/>
          <a:p>
            <a:r>
              <a:rPr lang="en-US"/>
              <a:t>COSIMA 2022 Adcroft - MOM6 and ice</a:t>
            </a:r>
          </a:p>
        </p:txBody>
      </p:sp>
      <p:sp>
        <p:nvSpPr>
          <p:cNvPr id="4" name="Slide Number Placeholder 3"/>
          <p:cNvSpPr>
            <a:spLocks noGrp="1"/>
          </p:cNvSpPr>
          <p:nvPr>
            <p:ph type="sldNum" sz="quarter" idx="13"/>
          </p:nvPr>
        </p:nvSpPr>
        <p:spPr/>
        <p:txBody>
          <a:bodyPr/>
          <a:lstStyle/>
          <a:p>
            <a:fld id="{C936E3ED-C7C6-4C82-AE04-AD06180781D7}"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905437"/>
      </p:ext>
    </p:extLst>
  </p:cSld>
  <p:clrMapOvr>
    <a:masterClrMapping/>
  </p:clrMapOvr>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COSIMA 2022 Adcroft - MOM6 and ice</a:t>
            </a:r>
          </a:p>
        </p:txBody>
      </p:sp>
      <p:sp>
        <p:nvSpPr>
          <p:cNvPr id="5" name="Slide Number Placeholder 4"/>
          <p:cNvSpPr>
            <a:spLocks noGrp="1"/>
          </p:cNvSpPr>
          <p:nvPr>
            <p:ph type="sldNum" sz="quarter" idx="11"/>
          </p:nvPr>
        </p:nvSpPr>
        <p:spPr/>
        <p:txBody>
          <a:bodyPr/>
          <a:lstStyle/>
          <a:p>
            <a:fld id="{C936E3ED-C7C6-4C82-AE04-AD06180781D7}" type="slidenum">
              <a:rPr lang="en-US" smtClean="0"/>
              <a:pPr/>
              <a:t>‹#›</a:t>
            </a:fld>
            <a:endParaRPr lang="en-US"/>
          </a:p>
        </p:txBody>
      </p:sp>
    </p:spTree>
    <p:extLst>
      <p:ext uri="{BB962C8B-B14F-4D97-AF65-F5344CB8AC3E}">
        <p14:creationId xmlns:p14="http://schemas.microsoft.com/office/powerpoint/2010/main" val="2736285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header">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COSIMA 2022 Adcroft - MOM6 and ice</a:t>
            </a:r>
          </a:p>
        </p:txBody>
      </p:sp>
      <p:sp>
        <p:nvSpPr>
          <p:cNvPr id="5" name="Slide Number Placeholder 4"/>
          <p:cNvSpPr>
            <a:spLocks noGrp="1"/>
          </p:cNvSpPr>
          <p:nvPr>
            <p:ph type="sldNum" sz="quarter" idx="11"/>
          </p:nvPr>
        </p:nvSpPr>
        <p:spPr/>
        <p:txBody>
          <a:bodyPr/>
          <a:lstStyle/>
          <a:p>
            <a:fld id="{C936E3ED-C7C6-4C82-AE04-AD06180781D7}" type="slidenum">
              <a:rPr lang="en-US" smtClean="0"/>
              <a:pPr/>
              <a:t>‹#›</a:t>
            </a:fld>
            <a:endParaRPr lang="en-US"/>
          </a:p>
        </p:txBody>
      </p:sp>
      <p:sp>
        <p:nvSpPr>
          <p:cNvPr id="2" name="Rectangle 1">
            <a:extLst>
              <a:ext uri="{FF2B5EF4-FFF2-40B4-BE49-F238E27FC236}">
                <a16:creationId xmlns:a16="http://schemas.microsoft.com/office/drawing/2014/main" id="{A5950B75-F65A-44CB-BF3B-82AEB032A66D}"/>
              </a:ext>
            </a:extLst>
          </p:cNvPr>
          <p:cNvSpPr/>
          <p:nvPr userDrawn="1"/>
        </p:nvSpPr>
        <p:spPr>
          <a:xfrm>
            <a:off x="0" y="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295896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950B75-F65A-44CB-BF3B-82AEB032A66D}"/>
              </a:ext>
            </a:extLst>
          </p:cNvPr>
          <p:cNvSpPr/>
          <p:nvPr userDrawn="1"/>
        </p:nvSpPr>
        <p:spPr>
          <a:xfrm>
            <a:off x="0" y="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6" name="Rectangle 5">
            <a:extLst>
              <a:ext uri="{FF2B5EF4-FFF2-40B4-BE49-F238E27FC236}">
                <a16:creationId xmlns:a16="http://schemas.microsoft.com/office/drawing/2014/main" id="{E08F4579-9879-4EBD-863F-099CA984BB3C}"/>
              </a:ext>
            </a:extLst>
          </p:cNvPr>
          <p:cNvSpPr/>
          <p:nvPr userDrawn="1"/>
        </p:nvSpPr>
        <p:spPr>
          <a:xfrm>
            <a:off x="0" y="586740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093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slideLayout" Target="../slideLayouts/slideLayout3.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7.png"/><Relationship Id="rId5" Type="http://schemas.openxmlformats.org/officeDocument/2006/relationships/slideLayout" Target="../slideLayouts/slideLayout6.xml"/><Relationship Id="rId15" Type="http://schemas.openxmlformats.org/officeDocument/2006/relationships/image" Target="../media/image3.png"/><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globe_zh2.png"/>
          <p:cNvPicPr>
            <a:picLocks noChangeAspect="1"/>
          </p:cNvPicPr>
          <p:nvPr userDrawn="1"/>
        </p:nvPicPr>
        <p:blipFill rotWithShape="1">
          <a:blip r:embed="rId4"/>
          <a:srcRect l="28604" b="55556"/>
          <a:stretch/>
        </p:blipFill>
        <p:spPr>
          <a:xfrm>
            <a:off x="0" y="3810000"/>
            <a:ext cx="6552191" cy="3048000"/>
          </a:xfrm>
          <a:prstGeom prst="rect">
            <a:avLst/>
          </a:prstGeom>
        </p:spPr>
      </p:pic>
      <p:pic>
        <p:nvPicPr>
          <p:cNvPr id="6" name="Picture 5" descr="NOAA_logo.png"/>
          <p:cNvPicPr>
            <a:picLocks noChangeAspect="1"/>
          </p:cNvPicPr>
          <p:nvPr userDrawn="1"/>
        </p:nvPicPr>
        <p:blipFill>
          <a:blip r:embed="rId5" cstate="print"/>
          <a:stretch>
            <a:fillRect/>
          </a:stretch>
        </p:blipFill>
        <p:spPr>
          <a:xfrm>
            <a:off x="11098442" y="5763986"/>
            <a:ext cx="876300" cy="876300"/>
          </a:xfrm>
          <a:prstGeom prst="rect">
            <a:avLst/>
          </a:prstGeom>
          <a:effectLst>
            <a:outerShdw blurRad="50800" dist="38100" dir="5400000" algn="t" rotWithShape="0">
              <a:prstClr val="black">
                <a:alpha val="40000"/>
              </a:prstClr>
            </a:outerShdw>
          </a:effectLst>
        </p:spPr>
      </p:pic>
      <p:grpSp>
        <p:nvGrpSpPr>
          <p:cNvPr id="4" name="Group 3">
            <a:extLst>
              <a:ext uri="{FF2B5EF4-FFF2-40B4-BE49-F238E27FC236}">
                <a16:creationId xmlns:a16="http://schemas.microsoft.com/office/drawing/2014/main" id="{CE431476-F24C-4A56-87C2-3EB99FEA79D2}"/>
              </a:ext>
            </a:extLst>
          </p:cNvPr>
          <p:cNvGrpSpPr/>
          <p:nvPr userDrawn="1"/>
        </p:nvGrpSpPr>
        <p:grpSpPr>
          <a:xfrm>
            <a:off x="11075538" y="5763986"/>
            <a:ext cx="922108" cy="876300"/>
            <a:chOff x="11639550" y="6396079"/>
            <a:chExt cx="381000" cy="381000"/>
          </a:xfrm>
        </p:grpSpPr>
        <p:pic>
          <p:nvPicPr>
            <p:cNvPr id="5" name="Picture 4" descr="NOAA_logo.png">
              <a:extLst>
                <a:ext uri="{FF2B5EF4-FFF2-40B4-BE49-F238E27FC236}">
                  <a16:creationId xmlns:a16="http://schemas.microsoft.com/office/drawing/2014/main" id="{A04B4B80-7481-412B-BB5F-FE1EC665C7E0}"/>
                </a:ext>
              </a:extLst>
            </p:cNvPr>
            <p:cNvPicPr>
              <a:picLocks noChangeAspect="1"/>
            </p:cNvPicPr>
            <p:nvPr userDrawn="1"/>
          </p:nvPicPr>
          <p:blipFill>
            <a:blip r:embed="rId5" cstate="print"/>
            <a:stretch>
              <a:fillRect/>
            </a:stretch>
          </p:blipFill>
          <p:spPr>
            <a:xfrm>
              <a:off x="11639550" y="6396079"/>
              <a:ext cx="381000" cy="381000"/>
            </a:xfrm>
            <a:prstGeom prst="rect">
              <a:avLst/>
            </a:prstGeom>
            <a:effectLst>
              <a:outerShdw blurRad="50800" dist="38100" dir="5400000" algn="t" rotWithShape="0">
                <a:prstClr val="black">
                  <a:alpha val="40000"/>
                </a:prstClr>
              </a:outerShdw>
            </a:effectLst>
          </p:spPr>
        </p:pic>
        <p:sp>
          <p:nvSpPr>
            <p:cNvPr id="7" name="Oval 6">
              <a:extLst>
                <a:ext uri="{FF2B5EF4-FFF2-40B4-BE49-F238E27FC236}">
                  <a16:creationId xmlns:a16="http://schemas.microsoft.com/office/drawing/2014/main" id="{4BE73E64-876F-48BB-A706-E40F0C206282}"/>
                </a:ext>
              </a:extLst>
            </p:cNvPr>
            <p:cNvSpPr/>
            <p:nvPr userDrawn="1"/>
          </p:nvSpPr>
          <p:spPr>
            <a:xfrm>
              <a:off x="11645564" y="6403181"/>
              <a:ext cx="369093" cy="371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Geophysical Fluid Dynamics Laboratory - Wikipedia">
              <a:extLst>
                <a:ext uri="{FF2B5EF4-FFF2-40B4-BE49-F238E27FC236}">
                  <a16:creationId xmlns:a16="http://schemas.microsoft.com/office/drawing/2014/main" id="{C219DC70-B071-422B-930A-214887E81B3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644311" y="6403180"/>
              <a:ext cx="371475" cy="371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NOAA_logo.png">
            <a:extLst>
              <a:ext uri="{FF2B5EF4-FFF2-40B4-BE49-F238E27FC236}">
                <a16:creationId xmlns:a16="http://schemas.microsoft.com/office/drawing/2014/main" id="{F06D4F56-970D-257F-4AE5-C9F77D67F279}"/>
              </a:ext>
            </a:extLst>
          </p:cNvPr>
          <p:cNvPicPr>
            <a:picLocks noChangeAspect="1"/>
          </p:cNvPicPr>
          <p:nvPr userDrawn="1"/>
        </p:nvPicPr>
        <p:blipFill>
          <a:blip r:embed="rId5" cstate="print"/>
          <a:stretch>
            <a:fillRect/>
          </a:stretch>
        </p:blipFill>
        <p:spPr>
          <a:xfrm>
            <a:off x="10134600" y="5770444"/>
            <a:ext cx="876300" cy="87630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50464BFF-C25D-5169-85E8-CE60AD6B869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0789" y="5780318"/>
            <a:ext cx="2800986" cy="86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ooperative Institute for Modeling the Earth System">
            <a:extLst>
              <a:ext uri="{FF2B5EF4-FFF2-40B4-BE49-F238E27FC236}">
                <a16:creationId xmlns:a16="http://schemas.microsoft.com/office/drawing/2014/main" id="{518D01B7-5EAD-FC75-8CD2-2581064D602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12119" y="5763985"/>
            <a:ext cx="905773" cy="998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644122"/>
      </p:ext>
    </p:extLst>
  </p:cSld>
  <p:clrMap bg1="lt1" tx1="dk1" bg2="lt2" tx2="dk2" accent1="accent1" accent2="accent2" accent3="accent3" accent4="accent4" accent5="accent5" accent6="accent6" hlink="hlink" folHlink="folHlink"/>
  <p:sldLayoutIdLst>
    <p:sldLayoutId id="2147483661" r:id="rId1"/>
  </p:sldLayoutIdLst>
  <p:transition>
    <p:fade/>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gs>
            <a:gs pos="100000">
              <a:schemeClr val="bg1"/>
            </a:gs>
          </a:gsLst>
          <a:lin ang="54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11"/>
          <a:stretch>
            <a:fillRect/>
          </a:stretch>
        </p:blipFill>
        <p:spPr>
          <a:xfrm flipV="1">
            <a:off x="1" y="6396079"/>
            <a:ext cx="12192000" cy="393984"/>
          </a:xfrm>
          <a:prstGeom prst="rect">
            <a:avLst/>
          </a:prstGeom>
        </p:spPr>
      </p:pic>
      <p:pic>
        <p:nvPicPr>
          <p:cNvPr id="14" name="Picture 13" descr="sine.png"/>
          <p:cNvPicPr>
            <a:picLocks noChangeAspect="1"/>
          </p:cNvPicPr>
          <p:nvPr/>
        </p:nvPicPr>
        <p:blipFill>
          <a:blip r:embed="rId12">
            <a:duotone>
              <a:prstClr val="black"/>
              <a:schemeClr val="tx2">
                <a:lumMod val="50000"/>
                <a:tint val="45000"/>
                <a:satMod val="400000"/>
              </a:schemeClr>
            </a:duotone>
          </a:blip>
          <a:srcRect l="33334" t="46256" r="-1" b="24834"/>
          <a:stretch>
            <a:fillRect/>
          </a:stretch>
        </p:blipFill>
        <p:spPr>
          <a:xfrm rot="10800000">
            <a:off x="3454400" y="6400800"/>
            <a:ext cx="8128000" cy="381000"/>
          </a:xfrm>
          <a:prstGeom prst="rect">
            <a:avLst/>
          </a:prstGeom>
        </p:spPr>
      </p:pic>
      <p:pic>
        <p:nvPicPr>
          <p:cNvPr id="7" name="Picture 6" descr="Picture1.jpg"/>
          <p:cNvPicPr>
            <a:picLocks noChangeAspect="1"/>
          </p:cNvPicPr>
          <p:nvPr/>
        </p:nvPicPr>
        <p:blipFill>
          <a:blip r:embed="rId13"/>
          <a:srcRect t="90555" b="3333"/>
          <a:stretch>
            <a:fillRect/>
          </a:stretch>
        </p:blipFill>
        <p:spPr>
          <a:xfrm>
            <a:off x="0" y="304800"/>
            <a:ext cx="12192000" cy="419100"/>
          </a:xfrm>
          <a:prstGeom prst="rect">
            <a:avLst/>
          </a:prstGeom>
        </p:spPr>
      </p:pic>
      <p:sp>
        <p:nvSpPr>
          <p:cNvPr id="11" name="Rectangle 10"/>
          <p:cNvSpPr/>
          <p:nvPr/>
        </p:nvSpPr>
        <p:spPr>
          <a:xfrm>
            <a:off x="0" y="838200"/>
            <a:ext cx="12192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7"/>
          <p:cNvSpPr txBox="1">
            <a:spLocks/>
          </p:cNvSpPr>
          <p:nvPr/>
        </p:nvSpPr>
        <p:spPr>
          <a:xfrm>
            <a:off x="8737600" y="640080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chemeClr val="bg1"/>
              </a:solidFill>
              <a:effectLst/>
              <a:uLnTx/>
              <a:uFillTx/>
              <a:latin typeface="+mn-lt"/>
              <a:ea typeface="+mn-ea"/>
              <a:cs typeface="+mn-cs"/>
            </a:endParaRPr>
          </a:p>
        </p:txBody>
      </p:sp>
      <p:sp>
        <p:nvSpPr>
          <p:cNvPr id="10" name="Rectangle 9"/>
          <p:cNvSpPr/>
          <p:nvPr/>
        </p:nvSpPr>
        <p:spPr>
          <a:xfrm>
            <a:off x="0" y="6324600"/>
            <a:ext cx="12192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Picture1.jpg"/>
          <p:cNvPicPr>
            <a:picLocks noChangeAspect="1"/>
          </p:cNvPicPr>
          <p:nvPr/>
        </p:nvPicPr>
        <p:blipFill>
          <a:blip r:embed="rId13"/>
          <a:srcRect t="84444" b="3333"/>
          <a:stretch>
            <a:fillRect/>
          </a:stretch>
        </p:blipFill>
        <p:spPr>
          <a:xfrm>
            <a:off x="0" y="0"/>
            <a:ext cx="12192000" cy="838200"/>
          </a:xfrm>
          <a:prstGeom prst="rect">
            <a:avLst/>
          </a:prstGeom>
        </p:spPr>
      </p:pic>
      <p:pic>
        <p:nvPicPr>
          <p:cNvPr id="3" name="Picture 2"/>
          <p:cNvPicPr>
            <a:picLocks noChangeAspect="1"/>
          </p:cNvPicPr>
          <p:nvPr userDrawn="1"/>
        </p:nvPicPr>
        <p:blipFill rotWithShape="1">
          <a:blip r:embed="rId14"/>
          <a:srcRect t="84645"/>
          <a:stretch/>
        </p:blipFill>
        <p:spPr>
          <a:xfrm>
            <a:off x="0" y="6787211"/>
            <a:ext cx="12191952" cy="70789"/>
          </a:xfrm>
          <a:prstGeom prst="rect">
            <a:avLst/>
          </a:prstGeom>
        </p:spPr>
      </p:pic>
      <p:sp>
        <p:nvSpPr>
          <p:cNvPr id="2" name="Title Placeholder 1"/>
          <p:cNvSpPr>
            <a:spLocks noGrp="1"/>
          </p:cNvSpPr>
          <p:nvPr>
            <p:ph type="title"/>
          </p:nvPr>
        </p:nvSpPr>
        <p:spPr>
          <a:xfrm>
            <a:off x="224947" y="1"/>
            <a:ext cx="11742106" cy="842920"/>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p:cNvSpPr>
            <a:spLocks noGrp="1"/>
          </p:cNvSpPr>
          <p:nvPr>
            <p:ph type="body" idx="1"/>
          </p:nvPr>
        </p:nvSpPr>
        <p:spPr>
          <a:xfrm>
            <a:off x="76200" y="924532"/>
            <a:ext cx="12039552" cy="53714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8DF69012-4A78-47EB-B5F9-945549FBC1CC}"/>
              </a:ext>
            </a:extLst>
          </p:cNvPr>
          <p:cNvGrpSpPr/>
          <p:nvPr userDrawn="1"/>
        </p:nvGrpSpPr>
        <p:grpSpPr>
          <a:xfrm>
            <a:off x="11639550" y="6396079"/>
            <a:ext cx="381000" cy="381000"/>
            <a:chOff x="11639550" y="6396079"/>
            <a:chExt cx="381000" cy="381000"/>
          </a:xfrm>
        </p:grpSpPr>
        <p:pic>
          <p:nvPicPr>
            <p:cNvPr id="18" name="Picture 17" descr="NOAA_logo.png"/>
            <p:cNvPicPr>
              <a:picLocks noChangeAspect="1"/>
            </p:cNvPicPr>
            <p:nvPr userDrawn="1"/>
          </p:nvPicPr>
          <p:blipFill>
            <a:blip r:embed="rId15" cstate="print"/>
            <a:stretch>
              <a:fillRect/>
            </a:stretch>
          </p:blipFill>
          <p:spPr>
            <a:xfrm>
              <a:off x="11639550" y="6396079"/>
              <a:ext cx="381000" cy="381000"/>
            </a:xfrm>
            <a:prstGeom prst="rect">
              <a:avLst/>
            </a:prstGeom>
            <a:effectLst>
              <a:outerShdw blurRad="50800" dist="38100" dir="5400000" algn="t" rotWithShape="0">
                <a:prstClr val="black">
                  <a:alpha val="40000"/>
                </a:prstClr>
              </a:outerShdw>
            </a:effectLst>
          </p:spPr>
        </p:pic>
        <p:sp>
          <p:nvSpPr>
            <p:cNvPr id="20" name="Oval 19">
              <a:extLst>
                <a:ext uri="{FF2B5EF4-FFF2-40B4-BE49-F238E27FC236}">
                  <a16:creationId xmlns:a16="http://schemas.microsoft.com/office/drawing/2014/main" id="{7D7084A1-BBEE-4154-9402-982B36ED1CCE}"/>
                </a:ext>
              </a:extLst>
            </p:cNvPr>
            <p:cNvSpPr/>
            <p:nvPr userDrawn="1"/>
          </p:nvSpPr>
          <p:spPr>
            <a:xfrm>
              <a:off x="11645564" y="6403181"/>
              <a:ext cx="369093" cy="371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Geophysical Fluid Dynamics Laboratory - Wikipedia">
              <a:extLst>
                <a:ext uri="{FF2B5EF4-FFF2-40B4-BE49-F238E27FC236}">
                  <a16:creationId xmlns:a16="http://schemas.microsoft.com/office/drawing/2014/main" id="{2AD4F7BA-5863-4B6C-9CB2-B6479CB84332}"/>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1644311" y="6403180"/>
              <a:ext cx="371475" cy="37147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Footer Placeholder 7"/>
          <p:cNvSpPr>
            <a:spLocks noGrp="1"/>
          </p:cNvSpPr>
          <p:nvPr>
            <p:ph type="ftr" sz="quarter" idx="3"/>
          </p:nvPr>
        </p:nvSpPr>
        <p:spPr>
          <a:xfrm>
            <a:off x="1668859" y="6392635"/>
            <a:ext cx="7551340" cy="365125"/>
          </a:xfrm>
          <a:prstGeom prst="rect">
            <a:avLst/>
          </a:prstGeom>
        </p:spPr>
        <p:txBody>
          <a:bodyPr vert="horz" lIns="91440" tIns="45720" rIns="91440" bIns="45720" rtlCol="0" anchor="ctr"/>
          <a:lstStyle>
            <a:lvl1pPr algn="ctr">
              <a:defRPr sz="1600" b="1">
                <a:solidFill>
                  <a:schemeClr val="bg1"/>
                </a:solidFill>
              </a:defRPr>
            </a:lvl1pPr>
          </a:lstStyle>
          <a:p>
            <a:r>
              <a:rPr lang="en-US"/>
              <a:t>COSIMA 2022 Adcroft - MOM6 and ice</a:t>
            </a:r>
            <a:endParaRPr lang="en-US" dirty="0"/>
          </a:p>
        </p:txBody>
      </p:sp>
      <p:sp>
        <p:nvSpPr>
          <p:cNvPr id="6" name="Slide Number Placeholder 5"/>
          <p:cNvSpPr>
            <a:spLocks noGrp="1"/>
          </p:cNvSpPr>
          <p:nvPr>
            <p:ph type="sldNum" sz="quarter" idx="4"/>
          </p:nvPr>
        </p:nvSpPr>
        <p:spPr>
          <a:xfrm>
            <a:off x="10032808" y="6391725"/>
            <a:ext cx="1473392" cy="365125"/>
          </a:xfrm>
          <a:prstGeom prst="rect">
            <a:avLst/>
          </a:prstGeom>
        </p:spPr>
        <p:txBody>
          <a:bodyPr vert="horz" lIns="91440" tIns="45720" rIns="91440" bIns="45720" rtlCol="0" anchor="ctr"/>
          <a:lstStyle>
            <a:lvl1pPr algn="r">
              <a:defRPr sz="1800" b="1">
                <a:solidFill>
                  <a:schemeClr val="bg1"/>
                </a:solidFill>
              </a:defRPr>
            </a:lvl1pPr>
          </a:lstStyle>
          <a:p>
            <a:fld id="{C936E3ED-C7C6-4C82-AE04-AD06180781D7}" type="slidenum">
              <a:rPr lang="en-US" smtClean="0"/>
              <a:pPr/>
              <a:t>‹#›</a:t>
            </a:fld>
            <a:endParaRPr lang="en-US"/>
          </a:p>
        </p:txBody>
      </p:sp>
      <p:pic>
        <p:nvPicPr>
          <p:cNvPr id="9" name="Picture 8">
            <a:extLst>
              <a:ext uri="{FF2B5EF4-FFF2-40B4-BE49-F238E27FC236}">
                <a16:creationId xmlns:a16="http://schemas.microsoft.com/office/drawing/2014/main" id="{6C0D6F8D-2A61-44A4-475A-6E1BDEEBABC1}"/>
              </a:ext>
            </a:extLst>
          </p:cNvPr>
          <p:cNvPicPr>
            <a:picLocks noChangeAspect="1"/>
          </p:cNvPicPr>
          <p:nvPr userDrawn="1"/>
        </p:nvPicPr>
        <p:blipFill>
          <a:blip r:embed="rId17"/>
          <a:stretch>
            <a:fillRect/>
          </a:stretch>
        </p:blipFill>
        <p:spPr>
          <a:xfrm>
            <a:off x="96147" y="6377407"/>
            <a:ext cx="1445418" cy="409535"/>
          </a:xfrm>
          <a:prstGeom prst="rect">
            <a:avLst/>
          </a:prstGeom>
        </p:spPr>
      </p:pic>
    </p:spTree>
    <p:extLst>
      <p:ext uri="{BB962C8B-B14F-4D97-AF65-F5344CB8AC3E}">
        <p14:creationId xmlns:p14="http://schemas.microsoft.com/office/powerpoint/2010/main" val="122226657"/>
      </p:ext>
    </p:extLst>
  </p:cSld>
  <p:clrMap bg1="lt1" tx1="dk1" bg2="lt2" tx2="dk2" accent1="accent1" accent2="accent2" accent3="accent3" accent4="accent4" accent5="accent5" accent6="accent6" hlink="hlink" folHlink="folHlink"/>
  <p:sldLayoutIdLst>
    <p:sldLayoutId id="2147483670" r:id="rId1"/>
    <p:sldLayoutId id="2147483678" r:id="rId2"/>
    <p:sldLayoutId id="2147483664" r:id="rId3"/>
    <p:sldLayoutId id="2147483671" r:id="rId4"/>
    <p:sldLayoutId id="2147483672" r:id="rId5"/>
    <p:sldLayoutId id="2147483667" r:id="rId6"/>
    <p:sldLayoutId id="2147483673" r:id="rId7"/>
    <p:sldLayoutId id="2147483674" r:id="rId8"/>
    <p:sldLayoutId id="2147483683" r:id="rId9"/>
  </p:sldLayoutIdLst>
  <p:hf hdr="0" dt="0"/>
  <p:txStyles>
    <p:titleStyle>
      <a:lvl1pPr algn="r" defTabSz="914400" rtl="0" eaLnBrk="1" latinLnBrk="0" hangingPunct="1">
        <a:spcBef>
          <a:spcPct val="0"/>
        </a:spcBef>
        <a:buNone/>
        <a:defRPr sz="4400" kern="1200">
          <a:solidFill>
            <a:schemeClr val="bg1"/>
          </a:solidFill>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5.mp4"/><Relationship Id="rId7" Type="http://schemas.openxmlformats.org/officeDocument/2006/relationships/image" Target="../media/image2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video" Target="../media/media5.mp4"/></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D2771A-CC65-E11B-9F55-0E413EBF7D4C}"/>
              </a:ext>
            </a:extLst>
          </p:cNvPr>
          <p:cNvSpPr>
            <a:spLocks noGrp="1"/>
          </p:cNvSpPr>
          <p:nvPr>
            <p:ph type="body" sz="quarter" idx="10"/>
          </p:nvPr>
        </p:nvSpPr>
        <p:spPr>
          <a:xfrm>
            <a:off x="2133600" y="1026886"/>
            <a:ext cx="7924800" cy="2402114"/>
          </a:xfrm>
        </p:spPr>
        <p:txBody>
          <a:bodyPr>
            <a:normAutofit/>
          </a:bodyPr>
          <a:lstStyle/>
          <a:p>
            <a:r>
              <a:rPr lang="en-US" dirty="0"/>
              <a:t>Sea-ice, icebergs, and ice-shelves, in MOM6</a:t>
            </a:r>
          </a:p>
        </p:txBody>
      </p:sp>
      <p:sp>
        <p:nvSpPr>
          <p:cNvPr id="3" name="Text Placeholder 2">
            <a:extLst>
              <a:ext uri="{FF2B5EF4-FFF2-40B4-BE49-F238E27FC236}">
                <a16:creationId xmlns:a16="http://schemas.microsoft.com/office/drawing/2014/main" id="{1CA7CD25-34DC-24AF-03B1-5B63E0CB78A4}"/>
              </a:ext>
            </a:extLst>
          </p:cNvPr>
          <p:cNvSpPr>
            <a:spLocks noGrp="1"/>
          </p:cNvSpPr>
          <p:nvPr>
            <p:ph type="body" sz="quarter" idx="11"/>
          </p:nvPr>
        </p:nvSpPr>
        <p:spPr>
          <a:xfrm>
            <a:off x="76200" y="2895600"/>
            <a:ext cx="12039601" cy="2786063"/>
          </a:xfrm>
        </p:spPr>
        <p:txBody>
          <a:bodyPr/>
          <a:lstStyle/>
          <a:p>
            <a:r>
              <a:rPr lang="en-US" dirty="0"/>
              <a:t>Alistair Adcroft</a:t>
            </a:r>
          </a:p>
          <a:p>
            <a:r>
              <a:rPr lang="en-US" dirty="0"/>
              <a:t>Princeton University</a:t>
            </a:r>
          </a:p>
          <a:p>
            <a:endParaRPr lang="en-US" sz="1600" dirty="0"/>
          </a:p>
          <a:p>
            <a:r>
              <a:rPr lang="en-US" dirty="0"/>
              <a:t>Doing the actual work: Mitch </a:t>
            </a:r>
            <a:r>
              <a:rPr lang="en-US" dirty="0" err="1"/>
              <a:t>Bushuk</a:t>
            </a:r>
            <a:r>
              <a:rPr lang="en-US" dirty="0"/>
              <a:t>, Robert Hallberg, Matt Harrison, Alex </a:t>
            </a:r>
            <a:r>
              <a:rPr lang="en-US" dirty="0" err="1"/>
              <a:t>Huth</a:t>
            </a:r>
            <a:r>
              <a:rPr lang="en-US" dirty="0"/>
              <a:t>, Theresa Morrison, Olga </a:t>
            </a:r>
            <a:r>
              <a:rPr lang="en-US" dirty="0" err="1"/>
              <a:t>Sergienko</a:t>
            </a:r>
            <a:r>
              <a:rPr lang="en-US" dirty="0"/>
              <a:t>, </a:t>
            </a:r>
            <a:r>
              <a:rPr lang="en-US" dirty="0" err="1"/>
              <a:t>Yongfei</a:t>
            </a:r>
            <a:r>
              <a:rPr lang="en-US" dirty="0"/>
              <a:t> Zhang</a:t>
            </a:r>
          </a:p>
        </p:txBody>
      </p:sp>
    </p:spTree>
    <p:extLst>
      <p:ext uri="{BB962C8B-B14F-4D97-AF65-F5344CB8AC3E}">
        <p14:creationId xmlns:p14="http://schemas.microsoft.com/office/powerpoint/2010/main" val="29673036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5D2B9D-2139-C6B5-6A9E-8B743E04D6E4}"/>
              </a:ext>
            </a:extLst>
          </p:cNvPr>
          <p:cNvSpPr>
            <a:spLocks noGrp="1"/>
          </p:cNvSpPr>
          <p:nvPr>
            <p:ph sz="quarter" idx="10"/>
          </p:nvPr>
        </p:nvSpPr>
        <p:spPr/>
        <p:txBody>
          <a:bodyPr>
            <a:normAutofit/>
          </a:bodyPr>
          <a:lstStyle/>
          <a:p>
            <a:r>
              <a:rPr lang="en-US" dirty="0"/>
              <a:t>Point particles never intersect</a:t>
            </a:r>
          </a:p>
          <a:p>
            <a:r>
              <a:rPr lang="en-US" dirty="0"/>
              <a:t>Finite size can intersect so we added “collisions” with spring dynamics</a:t>
            </a:r>
          </a:p>
          <a:p>
            <a:pPr lvl="1"/>
            <a:r>
              <a:rPr lang="en-US" dirty="0"/>
              <a:t>Springs allow smoother evolution and allows moderate time-step</a:t>
            </a:r>
          </a:p>
          <a:p>
            <a:r>
              <a:rPr lang="en-US" dirty="0"/>
              <a:t>Solves piling up of excessive mass in each ocean cell</a:t>
            </a:r>
          </a:p>
          <a:p>
            <a:r>
              <a:rPr lang="en-US" dirty="0"/>
              <a:t>However, elements still should be smaller than ocean grid cell</a:t>
            </a:r>
          </a:p>
        </p:txBody>
      </p:sp>
      <p:sp>
        <p:nvSpPr>
          <p:cNvPr id="4" name="Footer Placeholder 3">
            <a:extLst>
              <a:ext uri="{FF2B5EF4-FFF2-40B4-BE49-F238E27FC236}">
                <a16:creationId xmlns:a16="http://schemas.microsoft.com/office/drawing/2014/main" id="{E744E0B7-871E-A061-3305-D3DE3884DDB0}"/>
              </a:ext>
            </a:extLst>
          </p:cNvPr>
          <p:cNvSpPr>
            <a:spLocks noGrp="1"/>
          </p:cNvSpPr>
          <p:nvPr>
            <p:ph type="ftr" sz="quarter" idx="12"/>
          </p:nvPr>
        </p:nvSpPr>
        <p:spPr/>
        <p:txBody>
          <a:bodyPr/>
          <a:lstStyle/>
          <a:p>
            <a:r>
              <a:rPr lang="en-US"/>
              <a:t>COSIMA 2022 Adcroft - MOM6 and ice</a:t>
            </a:r>
          </a:p>
        </p:txBody>
      </p:sp>
      <p:sp>
        <p:nvSpPr>
          <p:cNvPr id="5" name="Slide Number Placeholder 4">
            <a:extLst>
              <a:ext uri="{FF2B5EF4-FFF2-40B4-BE49-F238E27FC236}">
                <a16:creationId xmlns:a16="http://schemas.microsoft.com/office/drawing/2014/main" id="{FD1EB428-906E-57E7-02AE-E7877638731F}"/>
              </a:ext>
            </a:extLst>
          </p:cNvPr>
          <p:cNvSpPr>
            <a:spLocks noGrp="1"/>
          </p:cNvSpPr>
          <p:nvPr>
            <p:ph type="sldNum" sz="quarter" idx="13"/>
          </p:nvPr>
        </p:nvSpPr>
        <p:spPr/>
        <p:txBody>
          <a:bodyPr/>
          <a:lstStyle/>
          <a:p>
            <a:fld id="{C936E3ED-C7C6-4C82-AE04-AD06180781D7}" type="slidenum">
              <a:rPr lang="en-US" smtClean="0"/>
              <a:pPr/>
              <a:t>10</a:t>
            </a:fld>
            <a:endParaRPr lang="en-US"/>
          </a:p>
        </p:txBody>
      </p:sp>
      <p:sp>
        <p:nvSpPr>
          <p:cNvPr id="6" name="Title 5">
            <a:extLst>
              <a:ext uri="{FF2B5EF4-FFF2-40B4-BE49-F238E27FC236}">
                <a16:creationId xmlns:a16="http://schemas.microsoft.com/office/drawing/2014/main" id="{F61DD564-522E-2490-7835-9E473F01FB3F}"/>
              </a:ext>
            </a:extLst>
          </p:cNvPr>
          <p:cNvSpPr>
            <a:spLocks noGrp="1"/>
          </p:cNvSpPr>
          <p:nvPr>
            <p:ph type="title"/>
          </p:nvPr>
        </p:nvSpPr>
        <p:spPr/>
        <p:txBody>
          <a:bodyPr/>
          <a:lstStyle/>
          <a:p>
            <a:r>
              <a:rPr lang="en-US" dirty="0"/>
              <a:t>Iceberg improvements: 2. interactions</a:t>
            </a:r>
          </a:p>
        </p:txBody>
      </p:sp>
      <p:sp>
        <p:nvSpPr>
          <p:cNvPr id="74" name="Oval 73">
            <a:extLst>
              <a:ext uri="{FF2B5EF4-FFF2-40B4-BE49-F238E27FC236}">
                <a16:creationId xmlns:a16="http://schemas.microsoft.com/office/drawing/2014/main" id="{6CF27A85-5744-D575-883D-D748D855424C}"/>
              </a:ext>
            </a:extLst>
          </p:cNvPr>
          <p:cNvSpPr/>
          <p:nvPr/>
        </p:nvSpPr>
        <p:spPr>
          <a:xfrm>
            <a:off x="8658989" y="3580111"/>
            <a:ext cx="2135343" cy="2143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5C784A6-5D00-E938-B820-39CF0EA7A24F}"/>
              </a:ext>
            </a:extLst>
          </p:cNvPr>
          <p:cNvGrpSpPr/>
          <p:nvPr/>
        </p:nvGrpSpPr>
        <p:grpSpPr>
          <a:xfrm>
            <a:off x="7239000" y="1447800"/>
            <a:ext cx="1954823" cy="1879868"/>
            <a:chOff x="7239000" y="1600200"/>
            <a:chExt cx="1752600" cy="1600200"/>
          </a:xfrm>
        </p:grpSpPr>
        <p:cxnSp>
          <p:nvCxnSpPr>
            <p:cNvPr id="8" name="Straight Connector 7">
              <a:extLst>
                <a:ext uri="{FF2B5EF4-FFF2-40B4-BE49-F238E27FC236}">
                  <a16:creationId xmlns:a16="http://schemas.microsoft.com/office/drawing/2014/main" id="{8ADBD1BE-C41A-E645-9E5B-084D66D62E24}"/>
                </a:ext>
              </a:extLst>
            </p:cNvPr>
            <p:cNvCxnSpPr>
              <a:cxnSpLocks/>
            </p:cNvCxnSpPr>
            <p:nvPr/>
          </p:nvCxnSpPr>
          <p:spPr>
            <a:xfrm>
              <a:off x="7467600" y="1600200"/>
              <a:ext cx="0" cy="160020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626101-D6EC-171F-CEEB-A828D7CB5047}"/>
                </a:ext>
              </a:extLst>
            </p:cNvPr>
            <p:cNvCxnSpPr>
              <a:cxnSpLocks/>
            </p:cNvCxnSpPr>
            <p:nvPr/>
          </p:nvCxnSpPr>
          <p:spPr>
            <a:xfrm>
              <a:off x="8763000" y="1600200"/>
              <a:ext cx="0" cy="160020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B4A296-EF29-B6B6-4BFF-1E86131B76C1}"/>
                </a:ext>
              </a:extLst>
            </p:cNvPr>
            <p:cNvCxnSpPr>
              <a:cxnSpLocks/>
            </p:cNvCxnSpPr>
            <p:nvPr/>
          </p:nvCxnSpPr>
          <p:spPr>
            <a:xfrm flipH="1">
              <a:off x="7239000" y="1828800"/>
              <a:ext cx="1752600" cy="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82A751F-C635-BFE5-DEF2-4709067EE3C4}"/>
                </a:ext>
              </a:extLst>
            </p:cNvPr>
            <p:cNvCxnSpPr>
              <a:cxnSpLocks/>
            </p:cNvCxnSpPr>
            <p:nvPr/>
          </p:nvCxnSpPr>
          <p:spPr>
            <a:xfrm flipH="1">
              <a:off x="7239000" y="2971800"/>
              <a:ext cx="1752600" cy="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140AA6B7-AC1F-E990-455D-87BF9BCB712B}"/>
              </a:ext>
            </a:extLst>
          </p:cNvPr>
          <p:cNvGrpSpPr/>
          <p:nvPr/>
        </p:nvGrpSpPr>
        <p:grpSpPr>
          <a:xfrm>
            <a:off x="7571053" y="1791822"/>
            <a:ext cx="1335292" cy="1240117"/>
            <a:chOff x="7571053" y="1944222"/>
            <a:chExt cx="1335292" cy="1240117"/>
          </a:xfrm>
        </p:grpSpPr>
        <p:sp>
          <p:nvSpPr>
            <p:cNvPr id="16" name="Oval 15">
              <a:extLst>
                <a:ext uri="{FF2B5EF4-FFF2-40B4-BE49-F238E27FC236}">
                  <a16:creationId xmlns:a16="http://schemas.microsoft.com/office/drawing/2014/main" id="{C95EB93E-7F15-809C-2A51-7B7AFDD7B629}"/>
                </a:ext>
              </a:extLst>
            </p:cNvPr>
            <p:cNvSpPr/>
            <p:nvPr/>
          </p:nvSpPr>
          <p:spPr>
            <a:xfrm>
              <a:off x="8088923" y="2486425"/>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2301F9-C452-A14B-8E07-FDBCEA9EF426}"/>
                </a:ext>
              </a:extLst>
            </p:cNvPr>
            <p:cNvSpPr/>
            <p:nvPr/>
          </p:nvSpPr>
          <p:spPr>
            <a:xfrm>
              <a:off x="8165417" y="2431135"/>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AC517A1-83E1-4D46-E55D-31CB3BCE1918}"/>
                </a:ext>
              </a:extLst>
            </p:cNvPr>
            <p:cNvSpPr/>
            <p:nvPr/>
          </p:nvSpPr>
          <p:spPr>
            <a:xfrm>
              <a:off x="8017554" y="2379524"/>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8DFA4B0-7E39-C446-64C7-FDE19FFD220A}"/>
                </a:ext>
              </a:extLst>
            </p:cNvPr>
            <p:cNvSpPr/>
            <p:nvPr/>
          </p:nvSpPr>
          <p:spPr>
            <a:xfrm>
              <a:off x="8338778" y="2343731"/>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D1D1AF8-4259-E28F-FE29-EE3DC289C234}"/>
                </a:ext>
              </a:extLst>
            </p:cNvPr>
            <p:cNvSpPr/>
            <p:nvPr/>
          </p:nvSpPr>
          <p:spPr>
            <a:xfrm>
              <a:off x="7804200" y="2137305"/>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0319BE-7308-E3A7-897C-A502B1C6519B}"/>
                </a:ext>
              </a:extLst>
            </p:cNvPr>
            <p:cNvSpPr/>
            <p:nvPr/>
          </p:nvSpPr>
          <p:spPr>
            <a:xfrm>
              <a:off x="8114420" y="2166262"/>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DE0956-ACFB-53FD-D75E-7CBFA02926DB}"/>
                </a:ext>
              </a:extLst>
            </p:cNvPr>
            <p:cNvSpPr/>
            <p:nvPr/>
          </p:nvSpPr>
          <p:spPr>
            <a:xfrm>
              <a:off x="8372923" y="2541715"/>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B85D789-DA8D-A49E-CEC9-9ABB279E6BF4}"/>
                </a:ext>
              </a:extLst>
            </p:cNvPr>
            <p:cNvSpPr/>
            <p:nvPr/>
          </p:nvSpPr>
          <p:spPr>
            <a:xfrm>
              <a:off x="8552132" y="1944222"/>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0BC865F-5EF4-6E51-8D56-75FABAC3A39C}"/>
                </a:ext>
              </a:extLst>
            </p:cNvPr>
            <p:cNvSpPr/>
            <p:nvPr/>
          </p:nvSpPr>
          <p:spPr>
            <a:xfrm>
              <a:off x="8423918" y="2246309"/>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023CB3F-0BAE-0514-5F79-D5E305978593}"/>
                </a:ext>
              </a:extLst>
            </p:cNvPr>
            <p:cNvSpPr/>
            <p:nvPr/>
          </p:nvSpPr>
          <p:spPr>
            <a:xfrm>
              <a:off x="8475639" y="2325815"/>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F264220-2797-37CD-C0F1-3E8F0DCB703B}"/>
                </a:ext>
              </a:extLst>
            </p:cNvPr>
            <p:cNvSpPr/>
            <p:nvPr/>
          </p:nvSpPr>
          <p:spPr>
            <a:xfrm>
              <a:off x="7887449" y="2302440"/>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7316FE9-36E6-0712-9590-2C826CAC2D0F}"/>
                </a:ext>
              </a:extLst>
            </p:cNvPr>
            <p:cNvSpPr/>
            <p:nvPr/>
          </p:nvSpPr>
          <p:spPr>
            <a:xfrm>
              <a:off x="7659221" y="2180802"/>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C952E33-79C3-2B1D-07C2-AD2DA04137FA}"/>
                </a:ext>
              </a:extLst>
            </p:cNvPr>
            <p:cNvSpPr/>
            <p:nvPr/>
          </p:nvSpPr>
          <p:spPr>
            <a:xfrm>
              <a:off x="7820328" y="2820796"/>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E5136D1-4B77-5DF2-A292-17960DF85DC9}"/>
                </a:ext>
              </a:extLst>
            </p:cNvPr>
            <p:cNvSpPr/>
            <p:nvPr/>
          </p:nvSpPr>
          <p:spPr>
            <a:xfrm>
              <a:off x="7896823" y="2765507"/>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56144EB-25D6-3B99-40FE-6C5E98EFF565}"/>
                </a:ext>
              </a:extLst>
            </p:cNvPr>
            <p:cNvSpPr/>
            <p:nvPr/>
          </p:nvSpPr>
          <p:spPr>
            <a:xfrm>
              <a:off x="7748959" y="2713896"/>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C7EF7BF-CA99-60C7-3247-274E91D9D464}"/>
                </a:ext>
              </a:extLst>
            </p:cNvPr>
            <p:cNvSpPr/>
            <p:nvPr/>
          </p:nvSpPr>
          <p:spPr>
            <a:xfrm>
              <a:off x="7936957" y="2655487"/>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B155133-D755-D56B-A0D2-918100155901}"/>
                </a:ext>
              </a:extLst>
            </p:cNvPr>
            <p:cNvSpPr/>
            <p:nvPr/>
          </p:nvSpPr>
          <p:spPr>
            <a:xfrm>
              <a:off x="7845825" y="2500634"/>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A234BC4-233D-3264-CB53-34114E7A075E}"/>
                </a:ext>
              </a:extLst>
            </p:cNvPr>
            <p:cNvSpPr/>
            <p:nvPr/>
          </p:nvSpPr>
          <p:spPr>
            <a:xfrm>
              <a:off x="7971103" y="2853471"/>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EEAF131-FD0D-D6B1-4400-F6C8CD652D9A}"/>
                </a:ext>
              </a:extLst>
            </p:cNvPr>
            <p:cNvSpPr/>
            <p:nvPr/>
          </p:nvSpPr>
          <p:spPr>
            <a:xfrm>
              <a:off x="8022097" y="2558065"/>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C4D56E9-ABFE-4720-826D-9CE6D8F5C98C}"/>
                </a:ext>
              </a:extLst>
            </p:cNvPr>
            <p:cNvSpPr/>
            <p:nvPr/>
          </p:nvSpPr>
          <p:spPr>
            <a:xfrm>
              <a:off x="8073819" y="2637571"/>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3BAFE9B-A807-213F-8993-0A60DBB57E25}"/>
                </a:ext>
              </a:extLst>
            </p:cNvPr>
            <p:cNvSpPr/>
            <p:nvPr/>
          </p:nvSpPr>
          <p:spPr>
            <a:xfrm>
              <a:off x="7618854" y="2636812"/>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498F391-D4A7-E5FB-8B7A-C40DFC832E56}"/>
                </a:ext>
              </a:extLst>
            </p:cNvPr>
            <p:cNvSpPr/>
            <p:nvPr/>
          </p:nvSpPr>
          <p:spPr>
            <a:xfrm>
              <a:off x="8445896" y="2979279"/>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2F3B85B-B1C4-4857-3C9C-36D4DB426E1E}"/>
                </a:ext>
              </a:extLst>
            </p:cNvPr>
            <p:cNvSpPr/>
            <p:nvPr/>
          </p:nvSpPr>
          <p:spPr>
            <a:xfrm>
              <a:off x="8522391" y="2923989"/>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EC4D0B1-3F37-C9E1-318D-740C0A29B47C}"/>
                </a:ext>
              </a:extLst>
            </p:cNvPr>
            <p:cNvSpPr/>
            <p:nvPr/>
          </p:nvSpPr>
          <p:spPr>
            <a:xfrm>
              <a:off x="8374527" y="2872378"/>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08145B2-D53D-CC54-9183-71F4D32EFE12}"/>
                </a:ext>
              </a:extLst>
            </p:cNvPr>
            <p:cNvSpPr/>
            <p:nvPr/>
          </p:nvSpPr>
          <p:spPr>
            <a:xfrm>
              <a:off x="8471134" y="3130630"/>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B546A14-B385-BEA1-BBA3-3B6C092A3BF6}"/>
                </a:ext>
              </a:extLst>
            </p:cNvPr>
            <p:cNvSpPr/>
            <p:nvPr/>
          </p:nvSpPr>
          <p:spPr>
            <a:xfrm>
              <a:off x="8471393" y="2659116"/>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2965EE7-01A0-CEF2-AC5C-3A5242EF079B}"/>
                </a:ext>
              </a:extLst>
            </p:cNvPr>
            <p:cNvSpPr/>
            <p:nvPr/>
          </p:nvSpPr>
          <p:spPr>
            <a:xfrm>
              <a:off x="8729897" y="3034569"/>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2A3A79A-D486-4BF0-8175-D5CE09590257}"/>
                </a:ext>
              </a:extLst>
            </p:cNvPr>
            <p:cNvSpPr/>
            <p:nvPr/>
          </p:nvSpPr>
          <p:spPr>
            <a:xfrm>
              <a:off x="8556274" y="3033208"/>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EED4A08-7E2E-38F2-438E-7E8736D80BC3}"/>
                </a:ext>
              </a:extLst>
            </p:cNvPr>
            <p:cNvSpPr/>
            <p:nvPr/>
          </p:nvSpPr>
          <p:spPr>
            <a:xfrm>
              <a:off x="8607995" y="3112714"/>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0608720-C65C-990F-2975-9FB4CF797223}"/>
                </a:ext>
              </a:extLst>
            </p:cNvPr>
            <p:cNvSpPr/>
            <p:nvPr/>
          </p:nvSpPr>
          <p:spPr>
            <a:xfrm>
              <a:off x="8244422" y="2795294"/>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A794523-087C-AA5B-D4B0-5FAD92A9A5E8}"/>
                </a:ext>
              </a:extLst>
            </p:cNvPr>
            <p:cNvSpPr/>
            <p:nvPr/>
          </p:nvSpPr>
          <p:spPr>
            <a:xfrm>
              <a:off x="8462019" y="2517005"/>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8615E66-FF09-96B4-05EA-590D26699EBC}"/>
                </a:ext>
              </a:extLst>
            </p:cNvPr>
            <p:cNvSpPr/>
            <p:nvPr/>
          </p:nvSpPr>
          <p:spPr>
            <a:xfrm>
              <a:off x="8538513" y="2461716"/>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3DDB74C-38BD-CCA0-CA27-87DFF29DCD31}"/>
                </a:ext>
              </a:extLst>
            </p:cNvPr>
            <p:cNvSpPr/>
            <p:nvPr/>
          </p:nvSpPr>
          <p:spPr>
            <a:xfrm>
              <a:off x="8390650" y="2410105"/>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D179026-75AE-D7DF-7879-068735D094AD}"/>
                </a:ext>
              </a:extLst>
            </p:cNvPr>
            <p:cNvSpPr/>
            <p:nvPr/>
          </p:nvSpPr>
          <p:spPr>
            <a:xfrm>
              <a:off x="8711874" y="2374312"/>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A1C35B4-830D-3AE2-CE64-FA624A2AFBC6}"/>
                </a:ext>
              </a:extLst>
            </p:cNvPr>
            <p:cNvSpPr/>
            <p:nvPr/>
          </p:nvSpPr>
          <p:spPr>
            <a:xfrm>
              <a:off x="8487516" y="2196843"/>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CCE8FC1-A83C-955E-7733-24F57E3F7730}"/>
                </a:ext>
              </a:extLst>
            </p:cNvPr>
            <p:cNvSpPr/>
            <p:nvPr/>
          </p:nvSpPr>
          <p:spPr>
            <a:xfrm>
              <a:off x="8746020" y="2572296"/>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BC170100-3D21-81C9-DC63-D0C729483A4F}"/>
                </a:ext>
              </a:extLst>
            </p:cNvPr>
            <p:cNvSpPr/>
            <p:nvPr/>
          </p:nvSpPr>
          <p:spPr>
            <a:xfrm>
              <a:off x="8797014" y="2276889"/>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B820C5B-3F4D-AA57-BB7F-8A44C4DAC1C3}"/>
                </a:ext>
              </a:extLst>
            </p:cNvPr>
            <p:cNvSpPr/>
            <p:nvPr/>
          </p:nvSpPr>
          <p:spPr>
            <a:xfrm>
              <a:off x="8848735" y="2356395"/>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27B5777-8538-7C76-DF90-D73CC17C51A3}"/>
                </a:ext>
              </a:extLst>
            </p:cNvPr>
            <p:cNvSpPr/>
            <p:nvPr/>
          </p:nvSpPr>
          <p:spPr>
            <a:xfrm>
              <a:off x="8260545" y="2333021"/>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FDB336C-44C2-2B84-2FF3-3830F09EABE6}"/>
                </a:ext>
              </a:extLst>
            </p:cNvPr>
            <p:cNvSpPr/>
            <p:nvPr/>
          </p:nvSpPr>
          <p:spPr>
            <a:xfrm>
              <a:off x="7814151" y="3046381"/>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AA515DC-C33F-7662-5B5B-DB84E7DAFC22}"/>
                </a:ext>
              </a:extLst>
            </p:cNvPr>
            <p:cNvSpPr/>
            <p:nvPr/>
          </p:nvSpPr>
          <p:spPr>
            <a:xfrm>
              <a:off x="7890646" y="2991091"/>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5BB4162-26B8-0AFC-4F5D-8A40F301F67C}"/>
                </a:ext>
              </a:extLst>
            </p:cNvPr>
            <p:cNvSpPr/>
            <p:nvPr/>
          </p:nvSpPr>
          <p:spPr>
            <a:xfrm>
              <a:off x="7742782" y="2939480"/>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1D088F2-B1C0-19FE-216E-ED2D091F4B9F}"/>
                </a:ext>
              </a:extLst>
            </p:cNvPr>
            <p:cNvSpPr/>
            <p:nvPr/>
          </p:nvSpPr>
          <p:spPr>
            <a:xfrm>
              <a:off x="7612677" y="2862396"/>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D5C7466-8D91-8AA8-50C0-6DAA09563B5A}"/>
                </a:ext>
              </a:extLst>
            </p:cNvPr>
            <p:cNvSpPr/>
            <p:nvPr/>
          </p:nvSpPr>
          <p:spPr>
            <a:xfrm>
              <a:off x="7571053" y="3060589"/>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32F9B83-9A55-C080-D524-F1BFB138526F}"/>
                </a:ext>
              </a:extLst>
            </p:cNvPr>
            <p:cNvSpPr/>
            <p:nvPr/>
          </p:nvSpPr>
          <p:spPr>
            <a:xfrm>
              <a:off x="7747325" y="3118020"/>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1945095-9245-F0E6-AB03-9C6132AE9020}"/>
                </a:ext>
              </a:extLst>
            </p:cNvPr>
            <p:cNvSpPr/>
            <p:nvPr/>
          </p:nvSpPr>
          <p:spPr>
            <a:xfrm>
              <a:off x="8192103" y="2956836"/>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2985647-05E4-4C7A-BA30-A848E5013821}"/>
                </a:ext>
              </a:extLst>
            </p:cNvPr>
            <p:cNvSpPr/>
            <p:nvPr/>
          </p:nvSpPr>
          <p:spPr>
            <a:xfrm>
              <a:off x="8275352" y="3121971"/>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4909B7DC-A01D-7DCB-54CB-33E4340A5B9D}"/>
                </a:ext>
              </a:extLst>
            </p:cNvPr>
            <p:cNvSpPr/>
            <p:nvPr/>
          </p:nvSpPr>
          <p:spPr>
            <a:xfrm>
              <a:off x="8047124" y="3000333"/>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6A25DAB8-3BC8-CEB0-3C90-091AD5B120CE}"/>
                </a:ext>
              </a:extLst>
            </p:cNvPr>
            <p:cNvSpPr/>
            <p:nvPr/>
          </p:nvSpPr>
          <p:spPr>
            <a:xfrm>
              <a:off x="8772102" y="2663666"/>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EDDA08BF-FE0E-45E0-2C14-95A9F63749E4}"/>
                </a:ext>
              </a:extLst>
            </p:cNvPr>
            <p:cNvSpPr/>
            <p:nvPr/>
          </p:nvSpPr>
          <p:spPr>
            <a:xfrm>
              <a:off x="8855351" y="2828801"/>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B882A68-5F4B-B776-2039-BDB0AE9C707C}"/>
                </a:ext>
              </a:extLst>
            </p:cNvPr>
            <p:cNvSpPr/>
            <p:nvPr/>
          </p:nvSpPr>
          <p:spPr>
            <a:xfrm>
              <a:off x="8627123" y="2707163"/>
              <a:ext cx="50994" cy="5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14F8E3C7-4C91-65D8-788D-B0E71C99749F}"/>
              </a:ext>
            </a:extLst>
          </p:cNvPr>
          <p:cNvGrpSpPr/>
          <p:nvPr/>
        </p:nvGrpSpPr>
        <p:grpSpPr>
          <a:xfrm>
            <a:off x="9703777" y="1476235"/>
            <a:ext cx="1954823" cy="1879868"/>
            <a:chOff x="7239000" y="1600200"/>
            <a:chExt cx="1752600" cy="1600200"/>
          </a:xfrm>
        </p:grpSpPr>
        <p:cxnSp>
          <p:nvCxnSpPr>
            <p:cNvPr id="69" name="Straight Connector 68">
              <a:extLst>
                <a:ext uri="{FF2B5EF4-FFF2-40B4-BE49-F238E27FC236}">
                  <a16:creationId xmlns:a16="http://schemas.microsoft.com/office/drawing/2014/main" id="{D0749B53-36CF-1C8F-180E-55EFB49C9BD3}"/>
                </a:ext>
              </a:extLst>
            </p:cNvPr>
            <p:cNvCxnSpPr>
              <a:cxnSpLocks/>
            </p:cNvCxnSpPr>
            <p:nvPr/>
          </p:nvCxnSpPr>
          <p:spPr>
            <a:xfrm>
              <a:off x="7467600" y="1600200"/>
              <a:ext cx="0" cy="160020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0B0D1CD-0F9F-3939-02E0-02B375BC2749}"/>
                </a:ext>
              </a:extLst>
            </p:cNvPr>
            <p:cNvCxnSpPr>
              <a:cxnSpLocks/>
            </p:cNvCxnSpPr>
            <p:nvPr/>
          </p:nvCxnSpPr>
          <p:spPr>
            <a:xfrm>
              <a:off x="8763000" y="1600200"/>
              <a:ext cx="0" cy="160020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660DE52-7F39-FB55-AA77-B7239C75AC94}"/>
                </a:ext>
              </a:extLst>
            </p:cNvPr>
            <p:cNvCxnSpPr>
              <a:cxnSpLocks/>
            </p:cNvCxnSpPr>
            <p:nvPr/>
          </p:nvCxnSpPr>
          <p:spPr>
            <a:xfrm flipH="1">
              <a:off x="7239000" y="1828800"/>
              <a:ext cx="1752600" cy="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F7792B9-6B85-3BE7-0442-0EF2AD8310C2}"/>
                </a:ext>
              </a:extLst>
            </p:cNvPr>
            <p:cNvCxnSpPr>
              <a:cxnSpLocks/>
            </p:cNvCxnSpPr>
            <p:nvPr/>
          </p:nvCxnSpPr>
          <p:spPr>
            <a:xfrm flipH="1">
              <a:off x="7239000" y="2971800"/>
              <a:ext cx="1752600" cy="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3" name="Oval 72">
            <a:extLst>
              <a:ext uri="{FF2B5EF4-FFF2-40B4-BE49-F238E27FC236}">
                <a16:creationId xmlns:a16="http://schemas.microsoft.com/office/drawing/2014/main" id="{140C679E-4C6C-8621-ACE8-C6A665E379B9}"/>
              </a:ext>
            </a:extLst>
          </p:cNvPr>
          <p:cNvSpPr/>
          <p:nvPr/>
        </p:nvSpPr>
        <p:spPr>
          <a:xfrm>
            <a:off x="10372679" y="1796935"/>
            <a:ext cx="404011" cy="396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1C4D8B6B-5CB5-C12B-B2A7-3E556D61E63B}"/>
              </a:ext>
            </a:extLst>
          </p:cNvPr>
          <p:cNvSpPr/>
          <p:nvPr/>
        </p:nvSpPr>
        <p:spPr>
          <a:xfrm>
            <a:off x="10052136" y="2401943"/>
            <a:ext cx="644455" cy="6497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68043E7-6C51-C2C9-8001-9D0D299909B6}"/>
              </a:ext>
            </a:extLst>
          </p:cNvPr>
          <p:cNvSpPr/>
          <p:nvPr/>
        </p:nvSpPr>
        <p:spPr>
          <a:xfrm>
            <a:off x="10754231" y="1936452"/>
            <a:ext cx="644456" cy="6350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58417471-C9FC-1E7A-DB1E-DFEA81C09696}"/>
              </a:ext>
            </a:extLst>
          </p:cNvPr>
          <p:cNvSpPr/>
          <p:nvPr/>
        </p:nvSpPr>
        <p:spPr>
          <a:xfrm>
            <a:off x="10776690" y="2604867"/>
            <a:ext cx="453053" cy="452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8483DF2E-AD61-70A9-DFA1-96A4252D7105}"/>
              </a:ext>
            </a:extLst>
          </p:cNvPr>
          <p:cNvSpPr/>
          <p:nvPr/>
        </p:nvSpPr>
        <p:spPr>
          <a:xfrm>
            <a:off x="9989820" y="2007158"/>
            <a:ext cx="404011" cy="396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FA185B0C-7863-2B53-73B9-332EC76AE47F}"/>
              </a:ext>
            </a:extLst>
          </p:cNvPr>
          <p:cNvGrpSpPr/>
          <p:nvPr/>
        </p:nvGrpSpPr>
        <p:grpSpPr>
          <a:xfrm>
            <a:off x="8503568" y="3758932"/>
            <a:ext cx="1954823" cy="1879868"/>
            <a:chOff x="7239000" y="1600200"/>
            <a:chExt cx="1752600" cy="1600200"/>
          </a:xfrm>
        </p:grpSpPr>
        <p:cxnSp>
          <p:nvCxnSpPr>
            <p:cNvPr id="80" name="Straight Connector 79">
              <a:extLst>
                <a:ext uri="{FF2B5EF4-FFF2-40B4-BE49-F238E27FC236}">
                  <a16:creationId xmlns:a16="http://schemas.microsoft.com/office/drawing/2014/main" id="{C4DCEFD2-DD61-BFE6-C73D-0720EC68DA01}"/>
                </a:ext>
              </a:extLst>
            </p:cNvPr>
            <p:cNvCxnSpPr>
              <a:cxnSpLocks/>
            </p:cNvCxnSpPr>
            <p:nvPr/>
          </p:nvCxnSpPr>
          <p:spPr>
            <a:xfrm>
              <a:off x="7467600" y="1600200"/>
              <a:ext cx="0" cy="160020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EB6DBAE-9B08-4259-E844-4C10F36F64A4}"/>
                </a:ext>
              </a:extLst>
            </p:cNvPr>
            <p:cNvCxnSpPr>
              <a:cxnSpLocks/>
            </p:cNvCxnSpPr>
            <p:nvPr/>
          </p:nvCxnSpPr>
          <p:spPr>
            <a:xfrm>
              <a:off x="8763000" y="1600200"/>
              <a:ext cx="0" cy="160020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BA7442F-E07A-F70F-6991-1F388904F963}"/>
                </a:ext>
              </a:extLst>
            </p:cNvPr>
            <p:cNvCxnSpPr>
              <a:cxnSpLocks/>
            </p:cNvCxnSpPr>
            <p:nvPr/>
          </p:nvCxnSpPr>
          <p:spPr>
            <a:xfrm flipH="1">
              <a:off x="7239000" y="1828800"/>
              <a:ext cx="1752600" cy="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1C19D01-1090-3638-775F-F8A95B87256A}"/>
                </a:ext>
              </a:extLst>
            </p:cNvPr>
            <p:cNvCxnSpPr>
              <a:cxnSpLocks/>
            </p:cNvCxnSpPr>
            <p:nvPr/>
          </p:nvCxnSpPr>
          <p:spPr>
            <a:xfrm flipH="1">
              <a:off x="7239000" y="2971800"/>
              <a:ext cx="1752600" cy="0"/>
            </a:xfrm>
            <a:prstGeom prst="line">
              <a:avLst/>
            </a:prstGeom>
            <a:ln w="28575">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6E0C5839-479B-0158-EE90-41EE62E117D1}"/>
              </a:ext>
            </a:extLst>
          </p:cNvPr>
          <p:cNvSpPr txBox="1"/>
          <p:nvPr/>
        </p:nvSpPr>
        <p:spPr>
          <a:xfrm>
            <a:off x="6923454" y="1036762"/>
            <a:ext cx="2330937" cy="369332"/>
          </a:xfrm>
          <a:prstGeom prst="rect">
            <a:avLst/>
          </a:prstGeom>
          <a:noFill/>
        </p:spPr>
        <p:txBody>
          <a:bodyPr wrap="square" rtlCol="0">
            <a:spAutoFit/>
          </a:bodyPr>
          <a:lstStyle/>
          <a:p>
            <a:pPr algn="ctr"/>
            <a:r>
              <a:rPr lang="en-US" dirty="0"/>
              <a:t>Unlimited mass in cell</a:t>
            </a:r>
          </a:p>
        </p:txBody>
      </p:sp>
      <p:sp>
        <p:nvSpPr>
          <p:cNvPr id="88" name="TextBox 87">
            <a:extLst>
              <a:ext uri="{FF2B5EF4-FFF2-40B4-BE49-F238E27FC236}">
                <a16:creationId xmlns:a16="http://schemas.microsoft.com/office/drawing/2014/main" id="{2392C2BB-C029-801F-D8E5-065CD6F0EB17}"/>
              </a:ext>
            </a:extLst>
          </p:cNvPr>
          <p:cNvSpPr txBox="1"/>
          <p:nvPr/>
        </p:nvSpPr>
        <p:spPr>
          <a:xfrm>
            <a:off x="9480979" y="1057955"/>
            <a:ext cx="2330937" cy="369332"/>
          </a:xfrm>
          <a:prstGeom prst="rect">
            <a:avLst/>
          </a:prstGeom>
          <a:noFill/>
        </p:spPr>
        <p:txBody>
          <a:bodyPr wrap="square" rtlCol="0">
            <a:spAutoFit/>
          </a:bodyPr>
          <a:lstStyle/>
          <a:p>
            <a:pPr algn="ctr"/>
            <a:r>
              <a:rPr lang="en-US" dirty="0"/>
              <a:t>Finite mass in cell</a:t>
            </a:r>
          </a:p>
        </p:txBody>
      </p:sp>
      <p:sp>
        <p:nvSpPr>
          <p:cNvPr id="89" name="TextBox 88">
            <a:extLst>
              <a:ext uri="{FF2B5EF4-FFF2-40B4-BE49-F238E27FC236}">
                <a16:creationId xmlns:a16="http://schemas.microsoft.com/office/drawing/2014/main" id="{21B2D8EA-AC2C-2453-7AF6-28CDE285ADD5}"/>
              </a:ext>
            </a:extLst>
          </p:cNvPr>
          <p:cNvSpPr txBox="1"/>
          <p:nvPr/>
        </p:nvSpPr>
        <p:spPr>
          <a:xfrm>
            <a:off x="7507594" y="5706117"/>
            <a:ext cx="3946769" cy="646331"/>
          </a:xfrm>
          <a:prstGeom prst="rect">
            <a:avLst/>
          </a:prstGeom>
          <a:noFill/>
        </p:spPr>
        <p:txBody>
          <a:bodyPr wrap="square" rtlCol="0">
            <a:spAutoFit/>
          </a:bodyPr>
          <a:lstStyle/>
          <a:p>
            <a:pPr algn="ctr"/>
            <a:r>
              <a:rPr lang="en-US" dirty="0"/>
              <a:t>Ocean resolves shape of single element</a:t>
            </a:r>
          </a:p>
          <a:p>
            <a:r>
              <a:rPr lang="en-US" dirty="0"/>
              <a:t>  - multi-cell calculations</a:t>
            </a:r>
          </a:p>
        </p:txBody>
      </p:sp>
      <p:sp>
        <p:nvSpPr>
          <p:cNvPr id="90" name="TextBox 89">
            <a:extLst>
              <a:ext uri="{FF2B5EF4-FFF2-40B4-BE49-F238E27FC236}">
                <a16:creationId xmlns:a16="http://schemas.microsoft.com/office/drawing/2014/main" id="{1AC2A397-E1F2-2C4B-B0F0-C2FF307CB3DA}"/>
              </a:ext>
            </a:extLst>
          </p:cNvPr>
          <p:cNvSpPr txBox="1"/>
          <p:nvPr/>
        </p:nvSpPr>
        <p:spPr>
          <a:xfrm>
            <a:off x="5588977" y="2367539"/>
            <a:ext cx="1954823" cy="646331"/>
          </a:xfrm>
          <a:prstGeom prst="rect">
            <a:avLst/>
          </a:prstGeom>
          <a:noFill/>
        </p:spPr>
        <p:txBody>
          <a:bodyPr wrap="square" rtlCol="0">
            <a:spAutoFit/>
          </a:bodyPr>
          <a:lstStyle/>
          <a:p>
            <a:pPr algn="ctr"/>
            <a:r>
              <a:rPr lang="en-US" dirty="0">
                <a:solidFill>
                  <a:schemeClr val="bg1">
                    <a:lumMod val="65000"/>
                  </a:schemeClr>
                </a:solidFill>
                <a:latin typeface="Comic Sans MS" panose="030F0702030302020204" pitchFamily="66" charset="0"/>
              </a:rPr>
              <a:t>Infinitesimal points</a:t>
            </a:r>
          </a:p>
        </p:txBody>
      </p:sp>
      <p:sp>
        <p:nvSpPr>
          <p:cNvPr id="91" name="Freeform 23">
            <a:extLst>
              <a:ext uri="{FF2B5EF4-FFF2-40B4-BE49-F238E27FC236}">
                <a16:creationId xmlns:a16="http://schemas.microsoft.com/office/drawing/2014/main" id="{54362C8B-30DD-5FB6-AE4D-68B1BEEC3378}"/>
              </a:ext>
            </a:extLst>
          </p:cNvPr>
          <p:cNvSpPr/>
          <p:nvPr/>
        </p:nvSpPr>
        <p:spPr>
          <a:xfrm>
            <a:off x="6946841" y="2765551"/>
            <a:ext cx="437113" cy="125436"/>
          </a:xfrm>
          <a:custGeom>
            <a:avLst/>
            <a:gdLst>
              <a:gd name="connsiteX0" fmla="*/ 0 w 1906859"/>
              <a:gd name="connsiteY0" fmla="*/ 0 h 217449"/>
              <a:gd name="connsiteX1" fmla="*/ 1906859 w 1906859"/>
              <a:gd name="connsiteY1" fmla="*/ 217449 h 217449"/>
              <a:gd name="connsiteX0" fmla="*/ 0 w 3685478"/>
              <a:gd name="connsiteY0" fmla="*/ 120757 h 136341"/>
              <a:gd name="connsiteX1" fmla="*/ 3685478 w 3685478"/>
              <a:gd name="connsiteY1" fmla="*/ 9245 h 136341"/>
              <a:gd name="connsiteX0" fmla="*/ 0 w 3685478"/>
              <a:gd name="connsiteY0" fmla="*/ 111512 h 220556"/>
              <a:gd name="connsiteX1" fmla="*/ 3685478 w 3685478"/>
              <a:gd name="connsiteY1" fmla="*/ 0 h 220556"/>
              <a:gd name="connsiteX0" fmla="*/ 0 w 3005254"/>
              <a:gd name="connsiteY0" fmla="*/ 0 h 286925"/>
              <a:gd name="connsiteX1" fmla="*/ 3005254 w 3005254"/>
              <a:gd name="connsiteY1" fmla="*/ 144966 h 286925"/>
              <a:gd name="connsiteX0" fmla="*/ 0 w 3005254"/>
              <a:gd name="connsiteY0" fmla="*/ 0 h 283033"/>
              <a:gd name="connsiteX1" fmla="*/ 3005254 w 3005254"/>
              <a:gd name="connsiteY1" fmla="*/ 144966 h 283033"/>
              <a:gd name="connsiteX0" fmla="*/ 0 w 2520176"/>
              <a:gd name="connsiteY0" fmla="*/ 0 h 1130215"/>
              <a:gd name="connsiteX1" fmla="*/ 2520176 w 2520176"/>
              <a:gd name="connsiteY1" fmla="*/ 1070517 h 1130215"/>
              <a:gd name="connsiteX0" fmla="*/ 0 w 3395546"/>
              <a:gd name="connsiteY0" fmla="*/ 0 h 821684"/>
              <a:gd name="connsiteX1" fmla="*/ 3395546 w 3395546"/>
              <a:gd name="connsiteY1" fmla="*/ 747132 h 821684"/>
              <a:gd name="connsiteX0" fmla="*/ 0 w 3395546"/>
              <a:gd name="connsiteY0" fmla="*/ 0 h 747132"/>
              <a:gd name="connsiteX1" fmla="*/ 3395546 w 3395546"/>
              <a:gd name="connsiteY1" fmla="*/ 747132 h 747132"/>
              <a:gd name="connsiteX0" fmla="*/ 0 w 3395546"/>
              <a:gd name="connsiteY0" fmla="*/ 33 h 747165"/>
              <a:gd name="connsiteX1" fmla="*/ 3395546 w 3395546"/>
              <a:gd name="connsiteY1" fmla="*/ 747165 h 747165"/>
              <a:gd name="connsiteX0" fmla="*/ 0 w 3479180"/>
              <a:gd name="connsiteY0" fmla="*/ 33 h 752740"/>
              <a:gd name="connsiteX1" fmla="*/ 3479180 w 3479180"/>
              <a:gd name="connsiteY1" fmla="*/ 752740 h 752740"/>
              <a:gd name="connsiteX0" fmla="*/ 0 w 3256156"/>
              <a:gd name="connsiteY0" fmla="*/ 258937 h 258937"/>
              <a:gd name="connsiteX1" fmla="*/ 3256156 w 3256156"/>
              <a:gd name="connsiteY1" fmla="*/ 86093 h 258937"/>
              <a:gd name="connsiteX0" fmla="*/ 0 w 3222703"/>
              <a:gd name="connsiteY0" fmla="*/ 148717 h 148717"/>
              <a:gd name="connsiteX1" fmla="*/ 3222703 w 3222703"/>
              <a:gd name="connsiteY1" fmla="*/ 109687 h 148717"/>
              <a:gd name="connsiteX0" fmla="*/ 0 w 3222703"/>
              <a:gd name="connsiteY0" fmla="*/ 210454 h 210454"/>
              <a:gd name="connsiteX1" fmla="*/ 3222703 w 3222703"/>
              <a:gd name="connsiteY1" fmla="*/ 171424 h 210454"/>
              <a:gd name="connsiteX0" fmla="*/ 0 w 461336"/>
              <a:gd name="connsiteY0" fmla="*/ 8 h 2262117"/>
              <a:gd name="connsiteX1" fmla="*/ 461336 w 461336"/>
              <a:gd name="connsiteY1" fmla="*/ 2262117 h 2262117"/>
              <a:gd name="connsiteX0" fmla="*/ 0 w 685394"/>
              <a:gd name="connsiteY0" fmla="*/ 183 h 481937"/>
              <a:gd name="connsiteX1" fmla="*/ 685394 w 685394"/>
              <a:gd name="connsiteY1" fmla="*/ 481937 h 481937"/>
              <a:gd name="connsiteX0" fmla="*/ 0 w 685394"/>
              <a:gd name="connsiteY0" fmla="*/ 84 h 481838"/>
              <a:gd name="connsiteX1" fmla="*/ 685394 w 685394"/>
              <a:gd name="connsiteY1" fmla="*/ 481838 h 481838"/>
              <a:gd name="connsiteX0" fmla="*/ 0 w 685394"/>
              <a:gd name="connsiteY0" fmla="*/ 0 h 481754"/>
              <a:gd name="connsiteX1" fmla="*/ 685394 w 685394"/>
              <a:gd name="connsiteY1" fmla="*/ 481754 h 481754"/>
              <a:gd name="connsiteX0" fmla="*/ 0 w 467391"/>
              <a:gd name="connsiteY0" fmla="*/ 0 h 469643"/>
              <a:gd name="connsiteX1" fmla="*/ 467391 w 467391"/>
              <a:gd name="connsiteY1" fmla="*/ 469643 h 469643"/>
              <a:gd name="connsiteX0" fmla="*/ 0 w 467391"/>
              <a:gd name="connsiteY0" fmla="*/ 0 h 469643"/>
              <a:gd name="connsiteX1" fmla="*/ 467391 w 467391"/>
              <a:gd name="connsiteY1" fmla="*/ 469643 h 469643"/>
              <a:gd name="connsiteX0" fmla="*/ 0 w 467391"/>
              <a:gd name="connsiteY0" fmla="*/ 0 h 469643"/>
              <a:gd name="connsiteX1" fmla="*/ 467391 w 467391"/>
              <a:gd name="connsiteY1" fmla="*/ 469643 h 469643"/>
              <a:gd name="connsiteX0" fmla="*/ 0 w 467391"/>
              <a:gd name="connsiteY0" fmla="*/ 0 h 469643"/>
              <a:gd name="connsiteX1" fmla="*/ 467391 w 467391"/>
              <a:gd name="connsiteY1" fmla="*/ 469643 h 469643"/>
              <a:gd name="connsiteX0" fmla="*/ 0 w 715672"/>
              <a:gd name="connsiteY0" fmla="*/ 814868 h 818907"/>
              <a:gd name="connsiteX1" fmla="*/ 715672 w 715672"/>
              <a:gd name="connsiteY1" fmla="*/ 49163 h 818907"/>
              <a:gd name="connsiteX0" fmla="*/ 0 w 255444"/>
              <a:gd name="connsiteY0" fmla="*/ 167125 h 177067"/>
              <a:gd name="connsiteX1" fmla="*/ 255444 w 255444"/>
              <a:gd name="connsiteY1" fmla="*/ 103873 h 177067"/>
              <a:gd name="connsiteX0" fmla="*/ 0 w 255444"/>
              <a:gd name="connsiteY0" fmla="*/ 63252 h 121877"/>
              <a:gd name="connsiteX1" fmla="*/ 255444 w 255444"/>
              <a:gd name="connsiteY1" fmla="*/ 0 h 121877"/>
              <a:gd name="connsiteX0" fmla="*/ 0 w 431057"/>
              <a:gd name="connsiteY0" fmla="*/ 69307 h 125436"/>
              <a:gd name="connsiteX1" fmla="*/ 431057 w 431057"/>
              <a:gd name="connsiteY1" fmla="*/ 0 h 125436"/>
              <a:gd name="connsiteX0" fmla="*/ 0 w 437113"/>
              <a:gd name="connsiteY0" fmla="*/ 69307 h 125436"/>
              <a:gd name="connsiteX1" fmla="*/ 437113 w 437113"/>
              <a:gd name="connsiteY1" fmla="*/ 0 h 125436"/>
            </a:gdLst>
            <a:ahLst/>
            <a:cxnLst>
              <a:cxn ang="0">
                <a:pos x="connsiteX0" y="connsiteY0"/>
              </a:cxn>
              <a:cxn ang="0">
                <a:pos x="connsiteX1" y="connsiteY1"/>
              </a:cxn>
            </a:cxnLst>
            <a:rect l="l" t="t" r="r" b="b"/>
            <a:pathLst>
              <a:path w="437113" h="125436">
                <a:moveTo>
                  <a:pt x="0" y="69307"/>
                </a:moveTo>
                <a:cubicBezTo>
                  <a:pt x="203159" y="149442"/>
                  <a:pt x="305441" y="158013"/>
                  <a:pt x="437113" y="0"/>
                </a:cubicBezTo>
              </a:path>
            </a:pathLst>
          </a:custGeom>
          <a:noFill/>
          <a:ln w="19050">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46668AAF-E284-FF37-148F-9AC3185A86C3}"/>
              </a:ext>
            </a:extLst>
          </p:cNvPr>
          <p:cNvSpPr txBox="1"/>
          <p:nvPr/>
        </p:nvSpPr>
        <p:spPr>
          <a:xfrm>
            <a:off x="10835102" y="3809197"/>
            <a:ext cx="1356898" cy="646331"/>
          </a:xfrm>
          <a:prstGeom prst="rect">
            <a:avLst/>
          </a:prstGeom>
          <a:noFill/>
        </p:spPr>
        <p:txBody>
          <a:bodyPr wrap="square" rtlCol="0">
            <a:spAutoFit/>
          </a:bodyPr>
          <a:lstStyle/>
          <a:p>
            <a:pPr algn="ctr"/>
            <a:r>
              <a:rPr lang="en-US" dirty="0">
                <a:solidFill>
                  <a:schemeClr val="bg1">
                    <a:lumMod val="65000"/>
                  </a:schemeClr>
                </a:solidFill>
                <a:latin typeface="Comic Sans MS" panose="030F0702030302020204" pitchFamily="66" charset="0"/>
              </a:rPr>
              <a:t>Cylindrical icebergs</a:t>
            </a:r>
          </a:p>
        </p:txBody>
      </p:sp>
      <p:sp>
        <p:nvSpPr>
          <p:cNvPr id="93" name="Freeform 23">
            <a:extLst>
              <a:ext uri="{FF2B5EF4-FFF2-40B4-BE49-F238E27FC236}">
                <a16:creationId xmlns:a16="http://schemas.microsoft.com/office/drawing/2014/main" id="{93EB4A9E-3D07-195B-DB2B-9DFBE6E730FF}"/>
              </a:ext>
            </a:extLst>
          </p:cNvPr>
          <p:cNvSpPr/>
          <p:nvPr/>
        </p:nvSpPr>
        <p:spPr>
          <a:xfrm>
            <a:off x="11520459" y="3202196"/>
            <a:ext cx="145603" cy="615581"/>
          </a:xfrm>
          <a:custGeom>
            <a:avLst/>
            <a:gdLst>
              <a:gd name="connsiteX0" fmla="*/ 0 w 1906859"/>
              <a:gd name="connsiteY0" fmla="*/ 0 h 217449"/>
              <a:gd name="connsiteX1" fmla="*/ 1906859 w 1906859"/>
              <a:gd name="connsiteY1" fmla="*/ 217449 h 217449"/>
              <a:gd name="connsiteX0" fmla="*/ 0 w 3685478"/>
              <a:gd name="connsiteY0" fmla="*/ 120757 h 136341"/>
              <a:gd name="connsiteX1" fmla="*/ 3685478 w 3685478"/>
              <a:gd name="connsiteY1" fmla="*/ 9245 h 136341"/>
              <a:gd name="connsiteX0" fmla="*/ 0 w 3685478"/>
              <a:gd name="connsiteY0" fmla="*/ 111512 h 220556"/>
              <a:gd name="connsiteX1" fmla="*/ 3685478 w 3685478"/>
              <a:gd name="connsiteY1" fmla="*/ 0 h 220556"/>
              <a:gd name="connsiteX0" fmla="*/ 0 w 3005254"/>
              <a:gd name="connsiteY0" fmla="*/ 0 h 286925"/>
              <a:gd name="connsiteX1" fmla="*/ 3005254 w 3005254"/>
              <a:gd name="connsiteY1" fmla="*/ 144966 h 286925"/>
              <a:gd name="connsiteX0" fmla="*/ 0 w 3005254"/>
              <a:gd name="connsiteY0" fmla="*/ 0 h 283033"/>
              <a:gd name="connsiteX1" fmla="*/ 3005254 w 3005254"/>
              <a:gd name="connsiteY1" fmla="*/ 144966 h 283033"/>
              <a:gd name="connsiteX0" fmla="*/ 0 w 2520176"/>
              <a:gd name="connsiteY0" fmla="*/ 0 h 1130215"/>
              <a:gd name="connsiteX1" fmla="*/ 2520176 w 2520176"/>
              <a:gd name="connsiteY1" fmla="*/ 1070517 h 1130215"/>
              <a:gd name="connsiteX0" fmla="*/ 0 w 3395546"/>
              <a:gd name="connsiteY0" fmla="*/ 0 h 821684"/>
              <a:gd name="connsiteX1" fmla="*/ 3395546 w 3395546"/>
              <a:gd name="connsiteY1" fmla="*/ 747132 h 821684"/>
              <a:gd name="connsiteX0" fmla="*/ 0 w 3395546"/>
              <a:gd name="connsiteY0" fmla="*/ 0 h 747132"/>
              <a:gd name="connsiteX1" fmla="*/ 3395546 w 3395546"/>
              <a:gd name="connsiteY1" fmla="*/ 747132 h 747132"/>
              <a:gd name="connsiteX0" fmla="*/ 0 w 3395546"/>
              <a:gd name="connsiteY0" fmla="*/ 33 h 747165"/>
              <a:gd name="connsiteX1" fmla="*/ 3395546 w 3395546"/>
              <a:gd name="connsiteY1" fmla="*/ 747165 h 747165"/>
              <a:gd name="connsiteX0" fmla="*/ 0 w 3479180"/>
              <a:gd name="connsiteY0" fmla="*/ 33 h 752740"/>
              <a:gd name="connsiteX1" fmla="*/ 3479180 w 3479180"/>
              <a:gd name="connsiteY1" fmla="*/ 752740 h 752740"/>
              <a:gd name="connsiteX0" fmla="*/ 0 w 3256156"/>
              <a:gd name="connsiteY0" fmla="*/ 258937 h 258937"/>
              <a:gd name="connsiteX1" fmla="*/ 3256156 w 3256156"/>
              <a:gd name="connsiteY1" fmla="*/ 86093 h 258937"/>
              <a:gd name="connsiteX0" fmla="*/ 0 w 3222703"/>
              <a:gd name="connsiteY0" fmla="*/ 148717 h 148717"/>
              <a:gd name="connsiteX1" fmla="*/ 3222703 w 3222703"/>
              <a:gd name="connsiteY1" fmla="*/ 109687 h 148717"/>
              <a:gd name="connsiteX0" fmla="*/ 0 w 3222703"/>
              <a:gd name="connsiteY0" fmla="*/ 210454 h 210454"/>
              <a:gd name="connsiteX1" fmla="*/ 3222703 w 3222703"/>
              <a:gd name="connsiteY1" fmla="*/ 171424 h 210454"/>
              <a:gd name="connsiteX0" fmla="*/ 0 w 461336"/>
              <a:gd name="connsiteY0" fmla="*/ 8 h 2262117"/>
              <a:gd name="connsiteX1" fmla="*/ 461336 w 461336"/>
              <a:gd name="connsiteY1" fmla="*/ 2262117 h 2262117"/>
              <a:gd name="connsiteX0" fmla="*/ 0 w 685394"/>
              <a:gd name="connsiteY0" fmla="*/ 183 h 481937"/>
              <a:gd name="connsiteX1" fmla="*/ 685394 w 685394"/>
              <a:gd name="connsiteY1" fmla="*/ 481937 h 481937"/>
              <a:gd name="connsiteX0" fmla="*/ 0 w 685394"/>
              <a:gd name="connsiteY0" fmla="*/ 84 h 481838"/>
              <a:gd name="connsiteX1" fmla="*/ 685394 w 685394"/>
              <a:gd name="connsiteY1" fmla="*/ 481838 h 481838"/>
              <a:gd name="connsiteX0" fmla="*/ 0 w 685394"/>
              <a:gd name="connsiteY0" fmla="*/ 0 h 481754"/>
              <a:gd name="connsiteX1" fmla="*/ 685394 w 685394"/>
              <a:gd name="connsiteY1" fmla="*/ 481754 h 481754"/>
              <a:gd name="connsiteX0" fmla="*/ 0 w 467391"/>
              <a:gd name="connsiteY0" fmla="*/ 0 h 469643"/>
              <a:gd name="connsiteX1" fmla="*/ 467391 w 467391"/>
              <a:gd name="connsiteY1" fmla="*/ 469643 h 469643"/>
              <a:gd name="connsiteX0" fmla="*/ 0 w 467391"/>
              <a:gd name="connsiteY0" fmla="*/ 0 h 469643"/>
              <a:gd name="connsiteX1" fmla="*/ 467391 w 467391"/>
              <a:gd name="connsiteY1" fmla="*/ 469643 h 469643"/>
              <a:gd name="connsiteX0" fmla="*/ 0 w 467391"/>
              <a:gd name="connsiteY0" fmla="*/ 0 h 469643"/>
              <a:gd name="connsiteX1" fmla="*/ 467391 w 467391"/>
              <a:gd name="connsiteY1" fmla="*/ 469643 h 469643"/>
              <a:gd name="connsiteX0" fmla="*/ 0 w 467391"/>
              <a:gd name="connsiteY0" fmla="*/ 0 h 469643"/>
              <a:gd name="connsiteX1" fmla="*/ 467391 w 467391"/>
              <a:gd name="connsiteY1" fmla="*/ 469643 h 469643"/>
              <a:gd name="connsiteX0" fmla="*/ 0 w 715672"/>
              <a:gd name="connsiteY0" fmla="*/ 814868 h 818907"/>
              <a:gd name="connsiteX1" fmla="*/ 715672 w 715672"/>
              <a:gd name="connsiteY1" fmla="*/ 49163 h 818907"/>
              <a:gd name="connsiteX0" fmla="*/ 0 w 255444"/>
              <a:gd name="connsiteY0" fmla="*/ 167125 h 177067"/>
              <a:gd name="connsiteX1" fmla="*/ 255444 w 255444"/>
              <a:gd name="connsiteY1" fmla="*/ 103873 h 177067"/>
              <a:gd name="connsiteX0" fmla="*/ 0 w 255444"/>
              <a:gd name="connsiteY0" fmla="*/ 63252 h 121877"/>
              <a:gd name="connsiteX1" fmla="*/ 255444 w 255444"/>
              <a:gd name="connsiteY1" fmla="*/ 0 h 121877"/>
              <a:gd name="connsiteX0" fmla="*/ 0 w 431057"/>
              <a:gd name="connsiteY0" fmla="*/ 69307 h 125436"/>
              <a:gd name="connsiteX1" fmla="*/ 431057 w 431057"/>
              <a:gd name="connsiteY1" fmla="*/ 0 h 125436"/>
              <a:gd name="connsiteX0" fmla="*/ 0 w 437113"/>
              <a:gd name="connsiteY0" fmla="*/ 69307 h 125436"/>
              <a:gd name="connsiteX1" fmla="*/ 437113 w 437113"/>
              <a:gd name="connsiteY1" fmla="*/ 0 h 125436"/>
              <a:gd name="connsiteX0" fmla="*/ 0 w 77891"/>
              <a:gd name="connsiteY0" fmla="*/ 91248 h 139308"/>
              <a:gd name="connsiteX1" fmla="*/ 60817 w 77891"/>
              <a:gd name="connsiteY1" fmla="*/ 0 h 139308"/>
              <a:gd name="connsiteX0" fmla="*/ 17706 w 78523"/>
              <a:gd name="connsiteY0" fmla="*/ 91248 h 94513"/>
              <a:gd name="connsiteX1" fmla="*/ 78523 w 78523"/>
              <a:gd name="connsiteY1" fmla="*/ 0 h 94513"/>
              <a:gd name="connsiteX0" fmla="*/ 114871 w 114920"/>
              <a:gd name="connsiteY0" fmla="*/ 96972 h 97419"/>
              <a:gd name="connsiteX1" fmla="*/ 43984 w 114920"/>
              <a:gd name="connsiteY1" fmla="*/ 0 h 97419"/>
              <a:gd name="connsiteX0" fmla="*/ 114871 w 114920"/>
              <a:gd name="connsiteY0" fmla="*/ 96972 h 97419"/>
              <a:gd name="connsiteX1" fmla="*/ 43984 w 114920"/>
              <a:gd name="connsiteY1" fmla="*/ 0 h 97419"/>
              <a:gd name="connsiteX0" fmla="*/ 70887 w 90477"/>
              <a:gd name="connsiteY0" fmla="*/ 96972 h 96972"/>
              <a:gd name="connsiteX1" fmla="*/ 0 w 90477"/>
              <a:gd name="connsiteY1" fmla="*/ 0 h 96972"/>
            </a:gdLst>
            <a:ahLst/>
            <a:cxnLst>
              <a:cxn ang="0">
                <a:pos x="connsiteX0" y="connsiteY0"/>
              </a:cxn>
              <a:cxn ang="0">
                <a:pos x="connsiteX1" y="connsiteY1"/>
              </a:cxn>
            </a:cxnLst>
            <a:rect l="l" t="t" r="r" b="b"/>
            <a:pathLst>
              <a:path w="90477" h="96972">
                <a:moveTo>
                  <a:pt x="70887" y="96972"/>
                </a:moveTo>
                <a:cubicBezTo>
                  <a:pt x="74609" y="69312"/>
                  <a:pt x="143024" y="37817"/>
                  <a:pt x="0" y="0"/>
                </a:cubicBezTo>
              </a:path>
            </a:pathLst>
          </a:custGeom>
          <a:noFill/>
          <a:ln w="19050">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501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5D2B9D-2139-C6B5-6A9E-8B743E04D6E4}"/>
              </a:ext>
            </a:extLst>
          </p:cNvPr>
          <p:cNvSpPr>
            <a:spLocks noGrp="1"/>
          </p:cNvSpPr>
          <p:nvPr>
            <p:ph sz="quarter" idx="10"/>
          </p:nvPr>
        </p:nvSpPr>
        <p:spPr/>
        <p:txBody>
          <a:bodyPr>
            <a:normAutofit/>
          </a:bodyPr>
          <a:lstStyle/>
          <a:p>
            <a:r>
              <a:rPr lang="en-US" dirty="0"/>
              <a:t>Allowing springs to not just repel but “bond” particles together allows “tabular </a:t>
            </a:r>
            <a:r>
              <a:rPr lang="en-US" dirty="0" err="1"/>
              <a:t>ocebergs</a:t>
            </a:r>
            <a:r>
              <a:rPr lang="en-US" dirty="0"/>
              <a:t>” larger than grid cell</a:t>
            </a:r>
          </a:p>
        </p:txBody>
      </p:sp>
      <p:sp>
        <p:nvSpPr>
          <p:cNvPr id="4" name="Footer Placeholder 3">
            <a:extLst>
              <a:ext uri="{FF2B5EF4-FFF2-40B4-BE49-F238E27FC236}">
                <a16:creationId xmlns:a16="http://schemas.microsoft.com/office/drawing/2014/main" id="{E744E0B7-871E-A061-3305-D3DE3884DDB0}"/>
              </a:ext>
            </a:extLst>
          </p:cNvPr>
          <p:cNvSpPr>
            <a:spLocks noGrp="1"/>
          </p:cNvSpPr>
          <p:nvPr>
            <p:ph type="ftr" sz="quarter" idx="12"/>
          </p:nvPr>
        </p:nvSpPr>
        <p:spPr/>
        <p:txBody>
          <a:bodyPr/>
          <a:lstStyle/>
          <a:p>
            <a:r>
              <a:rPr lang="en-US"/>
              <a:t>COSIMA 2022 Adcroft - MOM6 and ice</a:t>
            </a:r>
          </a:p>
        </p:txBody>
      </p:sp>
      <p:sp>
        <p:nvSpPr>
          <p:cNvPr id="5" name="Slide Number Placeholder 4">
            <a:extLst>
              <a:ext uri="{FF2B5EF4-FFF2-40B4-BE49-F238E27FC236}">
                <a16:creationId xmlns:a16="http://schemas.microsoft.com/office/drawing/2014/main" id="{FD1EB428-906E-57E7-02AE-E7877638731F}"/>
              </a:ext>
            </a:extLst>
          </p:cNvPr>
          <p:cNvSpPr>
            <a:spLocks noGrp="1"/>
          </p:cNvSpPr>
          <p:nvPr>
            <p:ph type="sldNum" sz="quarter" idx="13"/>
          </p:nvPr>
        </p:nvSpPr>
        <p:spPr/>
        <p:txBody>
          <a:bodyPr/>
          <a:lstStyle/>
          <a:p>
            <a:fld id="{C936E3ED-C7C6-4C82-AE04-AD06180781D7}" type="slidenum">
              <a:rPr lang="en-US" smtClean="0"/>
              <a:pPr/>
              <a:t>11</a:t>
            </a:fld>
            <a:endParaRPr lang="en-US"/>
          </a:p>
        </p:txBody>
      </p:sp>
      <p:sp>
        <p:nvSpPr>
          <p:cNvPr id="6" name="Title 5">
            <a:extLst>
              <a:ext uri="{FF2B5EF4-FFF2-40B4-BE49-F238E27FC236}">
                <a16:creationId xmlns:a16="http://schemas.microsoft.com/office/drawing/2014/main" id="{F61DD564-522E-2490-7835-9E473F01FB3F}"/>
              </a:ext>
            </a:extLst>
          </p:cNvPr>
          <p:cNvSpPr>
            <a:spLocks noGrp="1"/>
          </p:cNvSpPr>
          <p:nvPr>
            <p:ph type="title"/>
          </p:nvPr>
        </p:nvSpPr>
        <p:spPr>
          <a:xfrm>
            <a:off x="224947" y="-133223"/>
            <a:ext cx="11742106" cy="842920"/>
          </a:xfrm>
        </p:spPr>
        <p:txBody>
          <a:bodyPr/>
          <a:lstStyle/>
          <a:p>
            <a:r>
              <a:rPr lang="en-US" dirty="0"/>
              <a:t>Iceberg improvements: 3. bonds</a:t>
            </a:r>
          </a:p>
        </p:txBody>
      </p:sp>
      <p:pic>
        <p:nvPicPr>
          <p:cNvPr id="7" name="Content Placeholder 4" descr="Figure1.jpg">
            <a:extLst>
              <a:ext uri="{FF2B5EF4-FFF2-40B4-BE49-F238E27FC236}">
                <a16:creationId xmlns:a16="http://schemas.microsoft.com/office/drawing/2014/main" id="{471CAC8E-EC56-A714-868C-E6DFEFC7ADDC}"/>
              </a:ext>
            </a:extLst>
          </p:cNvPr>
          <p:cNvPicPr>
            <a:picLocks noChangeAspect="1"/>
          </p:cNvPicPr>
          <p:nvPr/>
        </p:nvPicPr>
        <p:blipFill rotWithShape="1">
          <a:blip r:embed="rId2"/>
          <a:srcRect l="4615" t="2346" r="50000" b="7768"/>
          <a:stretch/>
        </p:blipFill>
        <p:spPr>
          <a:xfrm>
            <a:off x="6934201" y="938205"/>
            <a:ext cx="5181600" cy="5005953"/>
          </a:xfrm>
          <a:prstGeom prst="rect">
            <a:avLst/>
          </a:prstGeom>
        </p:spPr>
      </p:pic>
      <p:sp>
        <p:nvSpPr>
          <p:cNvPr id="8" name="TextBox 7">
            <a:extLst>
              <a:ext uri="{FF2B5EF4-FFF2-40B4-BE49-F238E27FC236}">
                <a16:creationId xmlns:a16="http://schemas.microsoft.com/office/drawing/2014/main" id="{2677F1D6-C193-853E-8FF4-DC2ABDC15EEE}"/>
              </a:ext>
            </a:extLst>
          </p:cNvPr>
          <p:cNvSpPr txBox="1"/>
          <p:nvPr/>
        </p:nvSpPr>
        <p:spPr>
          <a:xfrm>
            <a:off x="7170535" y="5812138"/>
            <a:ext cx="2049664" cy="400110"/>
          </a:xfrm>
          <a:prstGeom prst="rect">
            <a:avLst/>
          </a:prstGeom>
          <a:noFill/>
        </p:spPr>
        <p:txBody>
          <a:bodyPr wrap="none" rtlCol="0">
            <a:spAutoFit/>
          </a:bodyPr>
          <a:lstStyle/>
          <a:p>
            <a:pPr algn="ctr"/>
            <a:r>
              <a:rPr lang="en-US" sz="2000" dirty="0">
                <a:solidFill>
                  <a:schemeClr val="tx1">
                    <a:lumMod val="50000"/>
                    <a:lumOff val="50000"/>
                  </a:schemeClr>
                </a:solidFill>
              </a:rPr>
              <a:t>Stern et al. (2017)</a:t>
            </a:r>
          </a:p>
        </p:txBody>
      </p:sp>
      <p:pic>
        <p:nvPicPr>
          <p:cNvPr id="9" name="Content Placeholder 5" descr="iceberg_bonds.jpg">
            <a:extLst>
              <a:ext uri="{FF2B5EF4-FFF2-40B4-BE49-F238E27FC236}">
                <a16:creationId xmlns:a16="http://schemas.microsoft.com/office/drawing/2014/main" id="{EEE761AB-7310-9EC9-2BE5-5AD16E6F308C}"/>
              </a:ext>
            </a:extLst>
          </p:cNvPr>
          <p:cNvPicPr>
            <a:picLocks noChangeAspect="1"/>
          </p:cNvPicPr>
          <p:nvPr/>
        </p:nvPicPr>
        <p:blipFill>
          <a:blip r:embed="rId3"/>
          <a:stretch>
            <a:fillRect/>
          </a:stretch>
        </p:blipFill>
        <p:spPr>
          <a:xfrm>
            <a:off x="857154" y="2962313"/>
            <a:ext cx="4876800" cy="3276221"/>
          </a:xfrm>
          <a:prstGeom prst="rect">
            <a:avLst/>
          </a:prstGeom>
        </p:spPr>
      </p:pic>
      <p:sp>
        <p:nvSpPr>
          <p:cNvPr id="10" name="TextBox 9">
            <a:extLst>
              <a:ext uri="{FF2B5EF4-FFF2-40B4-BE49-F238E27FC236}">
                <a16:creationId xmlns:a16="http://schemas.microsoft.com/office/drawing/2014/main" id="{3A344B14-8FD5-7DC6-491D-07025DA9B7E4}"/>
              </a:ext>
            </a:extLst>
          </p:cNvPr>
          <p:cNvSpPr txBox="1"/>
          <p:nvPr/>
        </p:nvSpPr>
        <p:spPr>
          <a:xfrm>
            <a:off x="5966310" y="4596347"/>
            <a:ext cx="983475" cy="523220"/>
          </a:xfrm>
          <a:prstGeom prst="rect">
            <a:avLst/>
          </a:prstGeom>
          <a:noFill/>
        </p:spPr>
        <p:txBody>
          <a:bodyPr wrap="none" rtlCol="0">
            <a:spAutoFit/>
          </a:bodyPr>
          <a:lstStyle/>
          <a:p>
            <a:pPr algn="ctr"/>
            <a:r>
              <a:rPr lang="en-US" sz="2800" dirty="0"/>
              <a:t>“KID”</a:t>
            </a:r>
          </a:p>
        </p:txBody>
      </p:sp>
    </p:spTree>
    <p:extLst>
      <p:ext uri="{BB962C8B-B14F-4D97-AF65-F5344CB8AC3E}">
        <p14:creationId xmlns:p14="http://schemas.microsoft.com/office/powerpoint/2010/main" val="830118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4C00-30E4-A694-6231-E4434AFAE56E}"/>
              </a:ext>
            </a:extLst>
          </p:cNvPr>
          <p:cNvSpPr>
            <a:spLocks noGrp="1"/>
          </p:cNvSpPr>
          <p:nvPr>
            <p:ph type="title"/>
          </p:nvPr>
        </p:nvSpPr>
        <p:spPr/>
        <p:txBody>
          <a:bodyPr/>
          <a:lstStyle/>
          <a:p>
            <a:r>
              <a:rPr lang="en-US" dirty="0"/>
              <a:t>Idealized iceberg calving and breaking</a:t>
            </a:r>
          </a:p>
        </p:txBody>
      </p:sp>
      <p:sp>
        <p:nvSpPr>
          <p:cNvPr id="3" name="Footer Placeholder 2">
            <a:extLst>
              <a:ext uri="{FF2B5EF4-FFF2-40B4-BE49-F238E27FC236}">
                <a16:creationId xmlns:a16="http://schemas.microsoft.com/office/drawing/2014/main" id="{8DA65066-DBCF-87E1-FAE4-98E49B1CF3FF}"/>
              </a:ext>
            </a:extLst>
          </p:cNvPr>
          <p:cNvSpPr>
            <a:spLocks noGrp="1"/>
          </p:cNvSpPr>
          <p:nvPr>
            <p:ph type="ftr" sz="quarter" idx="10"/>
          </p:nvPr>
        </p:nvSpPr>
        <p:spPr/>
        <p:txBody>
          <a:bodyPr/>
          <a:lstStyle/>
          <a:p>
            <a:r>
              <a:rPr lang="en-US"/>
              <a:t>COSIMA 2022 Adcroft - MOM6 and ice</a:t>
            </a:r>
          </a:p>
        </p:txBody>
      </p:sp>
      <p:sp>
        <p:nvSpPr>
          <p:cNvPr id="4" name="Slide Number Placeholder 3">
            <a:extLst>
              <a:ext uri="{FF2B5EF4-FFF2-40B4-BE49-F238E27FC236}">
                <a16:creationId xmlns:a16="http://schemas.microsoft.com/office/drawing/2014/main" id="{6AE79AA7-42B0-44F0-AC78-7FAA8E501F47}"/>
              </a:ext>
            </a:extLst>
          </p:cNvPr>
          <p:cNvSpPr>
            <a:spLocks noGrp="1"/>
          </p:cNvSpPr>
          <p:nvPr>
            <p:ph type="sldNum" sz="quarter" idx="11"/>
          </p:nvPr>
        </p:nvSpPr>
        <p:spPr/>
        <p:txBody>
          <a:bodyPr/>
          <a:lstStyle/>
          <a:p>
            <a:fld id="{C936E3ED-C7C6-4C82-AE04-AD06180781D7}" type="slidenum">
              <a:rPr lang="en-US" smtClean="0"/>
              <a:pPr/>
              <a:t>12</a:t>
            </a:fld>
            <a:endParaRPr lang="en-US"/>
          </a:p>
        </p:txBody>
      </p:sp>
      <p:pic>
        <p:nvPicPr>
          <p:cNvPr id="5" name="berg_shelf">
            <a:hlinkClick r:id="" action="ppaction://media"/>
            <a:extLst>
              <a:ext uri="{FF2B5EF4-FFF2-40B4-BE49-F238E27FC236}">
                <a16:creationId xmlns:a16="http://schemas.microsoft.com/office/drawing/2014/main" id="{040DAD51-95F9-0614-D68F-CDFE19F97E7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395" t="3035" r="15409" b="4392"/>
          <a:stretch/>
        </p:blipFill>
        <p:spPr>
          <a:xfrm>
            <a:off x="2438400" y="1130889"/>
            <a:ext cx="6629400" cy="4648200"/>
          </a:xfrm>
          <a:prstGeom prst="rect">
            <a:avLst/>
          </a:prstGeom>
        </p:spPr>
      </p:pic>
      <p:sp>
        <p:nvSpPr>
          <p:cNvPr id="6" name="TextBox 5">
            <a:extLst>
              <a:ext uri="{FF2B5EF4-FFF2-40B4-BE49-F238E27FC236}">
                <a16:creationId xmlns:a16="http://schemas.microsoft.com/office/drawing/2014/main" id="{D40B352A-A46C-4512-2B49-BB56309A3A85}"/>
              </a:ext>
            </a:extLst>
          </p:cNvPr>
          <p:cNvSpPr txBox="1"/>
          <p:nvPr/>
        </p:nvSpPr>
        <p:spPr>
          <a:xfrm>
            <a:off x="533400" y="1207089"/>
            <a:ext cx="1453376" cy="523220"/>
          </a:xfrm>
          <a:prstGeom prst="rect">
            <a:avLst/>
          </a:prstGeom>
          <a:noFill/>
        </p:spPr>
        <p:txBody>
          <a:bodyPr wrap="square" rtlCol="0">
            <a:spAutoFit/>
          </a:bodyPr>
          <a:lstStyle/>
          <a:p>
            <a:r>
              <a:rPr lang="en-US" sz="2800" dirty="0"/>
              <a:t>Ice-shelf</a:t>
            </a:r>
          </a:p>
        </p:txBody>
      </p:sp>
      <p:sp>
        <p:nvSpPr>
          <p:cNvPr id="7" name="TextBox 6">
            <a:extLst>
              <a:ext uri="{FF2B5EF4-FFF2-40B4-BE49-F238E27FC236}">
                <a16:creationId xmlns:a16="http://schemas.microsoft.com/office/drawing/2014/main" id="{7B145483-5D8A-BD51-7822-05DFAFF50B42}"/>
              </a:ext>
            </a:extLst>
          </p:cNvPr>
          <p:cNvSpPr txBox="1"/>
          <p:nvPr/>
        </p:nvSpPr>
        <p:spPr>
          <a:xfrm flipH="1">
            <a:off x="167758" y="3949444"/>
            <a:ext cx="2346842" cy="523220"/>
          </a:xfrm>
          <a:prstGeom prst="rect">
            <a:avLst/>
          </a:prstGeom>
          <a:noFill/>
        </p:spPr>
        <p:txBody>
          <a:bodyPr wrap="square" rtlCol="0">
            <a:spAutoFit/>
          </a:bodyPr>
          <a:lstStyle/>
          <a:p>
            <a:r>
              <a:rPr lang="en-US" sz="2800" dirty="0"/>
              <a:t>Ice-shelf cavity</a:t>
            </a:r>
          </a:p>
        </p:txBody>
      </p:sp>
      <p:cxnSp>
        <p:nvCxnSpPr>
          <p:cNvPr id="8" name="Straight Arrow Connector 7">
            <a:extLst>
              <a:ext uri="{FF2B5EF4-FFF2-40B4-BE49-F238E27FC236}">
                <a16:creationId xmlns:a16="http://schemas.microsoft.com/office/drawing/2014/main" id="{D3A98769-4B60-60F6-4609-7E2FFA28B8AD}"/>
              </a:ext>
            </a:extLst>
          </p:cNvPr>
          <p:cNvCxnSpPr>
            <a:stCxn id="7" idx="1"/>
          </p:cNvCxnSpPr>
          <p:nvPr/>
        </p:nvCxnSpPr>
        <p:spPr>
          <a:xfrm>
            <a:off x="2514600" y="4211054"/>
            <a:ext cx="762000" cy="5012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7B9A71D-C7E9-0F49-44CF-A23746F61808}"/>
              </a:ext>
            </a:extLst>
          </p:cNvPr>
          <p:cNvCxnSpPr>
            <a:stCxn id="6" idx="3"/>
          </p:cNvCxnSpPr>
          <p:nvPr/>
        </p:nvCxnSpPr>
        <p:spPr>
          <a:xfrm>
            <a:off x="1986776" y="1468699"/>
            <a:ext cx="1213623" cy="6296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85427DB-5074-18AE-5016-72628CEDFC1A}"/>
              </a:ext>
            </a:extLst>
          </p:cNvPr>
          <p:cNvSpPr/>
          <p:nvPr/>
        </p:nvSpPr>
        <p:spPr>
          <a:xfrm>
            <a:off x="524540" y="2094763"/>
            <a:ext cx="1678953" cy="923330"/>
          </a:xfrm>
          <a:prstGeom prst="rect">
            <a:avLst/>
          </a:prstGeom>
        </p:spPr>
        <p:txBody>
          <a:bodyPr wrap="square">
            <a:spAutoFit/>
          </a:bodyPr>
          <a:lstStyle/>
          <a:p>
            <a:r>
              <a:rPr lang="en-US" dirty="0"/>
              <a:t>White-grey indicates ice thickness</a:t>
            </a:r>
          </a:p>
        </p:txBody>
      </p:sp>
      <p:sp>
        <p:nvSpPr>
          <p:cNvPr id="11" name="Rectangle 10">
            <a:extLst>
              <a:ext uri="{FF2B5EF4-FFF2-40B4-BE49-F238E27FC236}">
                <a16:creationId xmlns:a16="http://schemas.microsoft.com/office/drawing/2014/main" id="{256BE2ED-A127-8A63-D950-B92044A45B1E}"/>
              </a:ext>
            </a:extLst>
          </p:cNvPr>
          <p:cNvSpPr/>
          <p:nvPr/>
        </p:nvSpPr>
        <p:spPr>
          <a:xfrm>
            <a:off x="233020" y="4476209"/>
            <a:ext cx="2216317" cy="1200329"/>
          </a:xfrm>
          <a:prstGeom prst="rect">
            <a:avLst/>
          </a:prstGeom>
        </p:spPr>
        <p:txBody>
          <a:bodyPr wrap="square">
            <a:spAutoFit/>
          </a:bodyPr>
          <a:lstStyle/>
          <a:p>
            <a:r>
              <a:rPr lang="en-US" dirty="0"/>
              <a:t>(extends to the left)</a:t>
            </a:r>
          </a:p>
          <a:p>
            <a:endParaRPr lang="en-US" dirty="0"/>
          </a:p>
          <a:p>
            <a:r>
              <a:rPr lang="en-US" dirty="0"/>
              <a:t>Colors indicate ocean temperature (°C)</a:t>
            </a:r>
          </a:p>
        </p:txBody>
      </p:sp>
      <p:sp>
        <p:nvSpPr>
          <p:cNvPr id="12" name="TextBox 11">
            <a:extLst>
              <a:ext uri="{FF2B5EF4-FFF2-40B4-BE49-F238E27FC236}">
                <a16:creationId xmlns:a16="http://schemas.microsoft.com/office/drawing/2014/main" id="{86341AD6-8B9F-1BA6-C460-C7B4917F9947}"/>
              </a:ext>
            </a:extLst>
          </p:cNvPr>
          <p:cNvSpPr txBox="1"/>
          <p:nvPr/>
        </p:nvSpPr>
        <p:spPr>
          <a:xfrm>
            <a:off x="9144000" y="1664289"/>
            <a:ext cx="2844800" cy="1015663"/>
          </a:xfrm>
          <a:prstGeom prst="rect">
            <a:avLst/>
          </a:prstGeom>
          <a:noFill/>
        </p:spPr>
        <p:txBody>
          <a:bodyPr wrap="square" rtlCol="0">
            <a:spAutoFit/>
          </a:bodyPr>
          <a:lstStyle/>
          <a:p>
            <a:r>
              <a:rPr lang="en-US" sz="2000" dirty="0"/>
              <a:t>Plan view of sea-surface temperature (°C) and ice thickness</a:t>
            </a:r>
          </a:p>
        </p:txBody>
      </p:sp>
      <p:sp>
        <p:nvSpPr>
          <p:cNvPr id="13" name="TextBox 12">
            <a:extLst>
              <a:ext uri="{FF2B5EF4-FFF2-40B4-BE49-F238E27FC236}">
                <a16:creationId xmlns:a16="http://schemas.microsoft.com/office/drawing/2014/main" id="{DF0420D9-2A97-CE78-06B2-CAB594548190}"/>
              </a:ext>
            </a:extLst>
          </p:cNvPr>
          <p:cNvSpPr txBox="1"/>
          <p:nvPr/>
        </p:nvSpPr>
        <p:spPr>
          <a:xfrm>
            <a:off x="9144000" y="3721689"/>
            <a:ext cx="2844800" cy="1631216"/>
          </a:xfrm>
          <a:prstGeom prst="rect">
            <a:avLst/>
          </a:prstGeom>
          <a:noFill/>
        </p:spPr>
        <p:txBody>
          <a:bodyPr wrap="square" rtlCol="0">
            <a:spAutoFit/>
          </a:bodyPr>
          <a:lstStyle/>
          <a:p>
            <a:r>
              <a:rPr lang="en-US" sz="2000" dirty="0"/>
              <a:t>Vertical section across cavity/through iceberg showing ocean temperature and displacement by ice</a:t>
            </a:r>
          </a:p>
        </p:txBody>
      </p:sp>
      <p:sp>
        <p:nvSpPr>
          <p:cNvPr id="14" name="TextBox 13">
            <a:extLst>
              <a:ext uri="{FF2B5EF4-FFF2-40B4-BE49-F238E27FC236}">
                <a16:creationId xmlns:a16="http://schemas.microsoft.com/office/drawing/2014/main" id="{DEF7AB3A-5C1C-FC90-0ECA-10E61878CB74}"/>
              </a:ext>
            </a:extLst>
          </p:cNvPr>
          <p:cNvSpPr txBox="1"/>
          <p:nvPr/>
        </p:nvSpPr>
        <p:spPr>
          <a:xfrm>
            <a:off x="9829800" y="5952414"/>
            <a:ext cx="2049664" cy="400110"/>
          </a:xfrm>
          <a:prstGeom prst="rect">
            <a:avLst/>
          </a:prstGeom>
          <a:noFill/>
        </p:spPr>
        <p:txBody>
          <a:bodyPr wrap="none" rtlCol="0">
            <a:spAutoFit/>
          </a:bodyPr>
          <a:lstStyle/>
          <a:p>
            <a:pPr algn="r"/>
            <a:r>
              <a:rPr lang="en-US" sz="2000" dirty="0">
                <a:solidFill>
                  <a:schemeClr val="tx1">
                    <a:lumMod val="50000"/>
                    <a:lumOff val="50000"/>
                  </a:schemeClr>
                </a:solidFill>
              </a:rPr>
              <a:t>Stern et al. (2017)</a:t>
            </a:r>
          </a:p>
        </p:txBody>
      </p:sp>
      <p:sp>
        <p:nvSpPr>
          <p:cNvPr id="15" name="TextBox 14">
            <a:extLst>
              <a:ext uri="{FF2B5EF4-FFF2-40B4-BE49-F238E27FC236}">
                <a16:creationId xmlns:a16="http://schemas.microsoft.com/office/drawing/2014/main" id="{8AF46179-7DE5-B823-4F21-690C45F65E91}"/>
              </a:ext>
            </a:extLst>
          </p:cNvPr>
          <p:cNvSpPr txBox="1"/>
          <p:nvPr/>
        </p:nvSpPr>
        <p:spPr>
          <a:xfrm>
            <a:off x="265029" y="103558"/>
            <a:ext cx="1214500" cy="646331"/>
          </a:xfrm>
          <a:prstGeom prst="rect">
            <a:avLst/>
          </a:prstGeom>
          <a:noFill/>
        </p:spPr>
        <p:txBody>
          <a:bodyPr wrap="none" rtlCol="0">
            <a:spAutoFit/>
          </a:bodyPr>
          <a:lstStyle/>
          <a:p>
            <a:pPr algn="ctr"/>
            <a:r>
              <a:rPr lang="en-US" sz="3600" dirty="0">
                <a:solidFill>
                  <a:schemeClr val="bg1"/>
                </a:solidFill>
              </a:rPr>
              <a:t>“KID”</a:t>
            </a:r>
          </a:p>
        </p:txBody>
      </p:sp>
    </p:spTree>
    <p:extLst>
      <p:ext uri="{BB962C8B-B14F-4D97-AF65-F5344CB8AC3E}">
        <p14:creationId xmlns:p14="http://schemas.microsoft.com/office/powerpoint/2010/main" val="84315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normAutofit/>
          </a:bodyPr>
          <a:lstStyle/>
          <a:p>
            <a:r>
              <a:rPr lang="en-US" dirty="0"/>
              <a:t>Ice shelf cavities</a:t>
            </a:r>
          </a:p>
        </p:txBody>
      </p:sp>
      <p:sp>
        <p:nvSpPr>
          <p:cNvPr id="12" name="Content Placeholder 11"/>
          <p:cNvSpPr>
            <a:spLocks noGrp="1"/>
          </p:cNvSpPr>
          <p:nvPr>
            <p:ph sz="quarter" idx="10"/>
          </p:nvPr>
        </p:nvSpPr>
        <p:spPr/>
        <p:txBody>
          <a:bodyPr/>
          <a:lstStyle/>
          <a:p>
            <a:r>
              <a:rPr lang="en-US" sz="2800" dirty="0"/>
              <a:t>MOM6 LRM (ALE) algorithm enables wetting and drying</a:t>
            </a:r>
          </a:p>
          <a:p>
            <a:r>
              <a:rPr lang="en-US" sz="2800" dirty="0"/>
              <a:t>Ice shelf cavities simulated with evolving </a:t>
            </a:r>
            <a:r>
              <a:rPr lang="en-US" sz="2800" dirty="0" err="1"/>
              <a:t>iceshelf</a:t>
            </a:r>
            <a:r>
              <a:rPr lang="en-US" sz="2800" dirty="0"/>
              <a:t> model coupled to ocean</a:t>
            </a:r>
          </a:p>
          <a:p>
            <a:pPr lvl="1"/>
            <a:r>
              <a:rPr lang="en-US" sz="2400" dirty="0"/>
              <a:t>Moving upper boundary</a:t>
            </a:r>
          </a:p>
          <a:p>
            <a:pPr lvl="1"/>
            <a:r>
              <a:rPr lang="en-US" sz="2400" dirty="0"/>
              <a:t>Moving grounding line</a:t>
            </a:r>
          </a:p>
          <a:p>
            <a:r>
              <a:rPr lang="en-US" sz="2800" dirty="0"/>
              <a:t>Ocean is squashed between shelf and bedrock</a:t>
            </a:r>
          </a:p>
          <a:p>
            <a:r>
              <a:rPr lang="en-US" sz="2800" dirty="0"/>
              <a:t>Used in ⅛° coupled ocean-ice-shelf global simulations</a:t>
            </a:r>
          </a:p>
        </p:txBody>
      </p:sp>
      <p:sp>
        <p:nvSpPr>
          <p:cNvPr id="19" name="Content Placeholder 18"/>
          <p:cNvSpPr>
            <a:spLocks noGrp="1"/>
          </p:cNvSpPr>
          <p:nvPr>
            <p:ph sz="quarter" idx="4294967295"/>
          </p:nvPr>
        </p:nvSpPr>
        <p:spPr>
          <a:xfrm>
            <a:off x="6248400" y="809625"/>
            <a:ext cx="5943600" cy="5524500"/>
          </a:xfrm>
          <a:prstGeom prst="rect">
            <a:avLst/>
          </a:prstGeom>
        </p:spPr>
        <p:txBody>
          <a:bodyPr/>
          <a:lstStyle/>
          <a:p>
            <a:pPr marL="0" indent="0">
              <a:buNone/>
            </a:pPr>
            <a:r>
              <a:rPr lang="en-US" dirty="0"/>
              <a:t> </a:t>
            </a:r>
          </a:p>
        </p:txBody>
      </p:sp>
      <p:pic>
        <p:nvPicPr>
          <p:cNvPr id="16" name="moving_grounding_li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08926" y="1219200"/>
            <a:ext cx="6155196" cy="4615835"/>
          </a:xfrm>
          <a:prstGeom prst="rect">
            <a:avLst/>
          </a:prstGeom>
        </p:spPr>
      </p:pic>
      <p:sp>
        <p:nvSpPr>
          <p:cNvPr id="17" name="TextBox 16"/>
          <p:cNvSpPr txBox="1"/>
          <p:nvPr/>
        </p:nvSpPr>
        <p:spPr>
          <a:xfrm>
            <a:off x="7114478" y="5891620"/>
            <a:ext cx="4432111" cy="400110"/>
          </a:xfrm>
          <a:prstGeom prst="rect">
            <a:avLst/>
          </a:prstGeom>
          <a:noFill/>
        </p:spPr>
        <p:txBody>
          <a:bodyPr wrap="none" rtlCol="0">
            <a:spAutoFit/>
          </a:bodyPr>
          <a:lstStyle/>
          <a:p>
            <a:r>
              <a:rPr lang="en-US" sz="2000" i="1" dirty="0">
                <a:solidFill>
                  <a:schemeClr val="bg1">
                    <a:lumMod val="50000"/>
                  </a:schemeClr>
                </a:solidFill>
              </a:rPr>
              <a:t>Courtesy of Gustavo Marques, circa 2017</a:t>
            </a:r>
          </a:p>
        </p:txBody>
      </p:sp>
      <p:sp>
        <p:nvSpPr>
          <p:cNvPr id="23" name="Freeform 22"/>
          <p:cNvSpPr/>
          <p:nvPr/>
        </p:nvSpPr>
        <p:spPr>
          <a:xfrm>
            <a:off x="6008926" y="4021339"/>
            <a:ext cx="1105552" cy="411185"/>
          </a:xfrm>
          <a:custGeom>
            <a:avLst/>
            <a:gdLst>
              <a:gd name="connsiteX0" fmla="*/ 0 w 1906859"/>
              <a:gd name="connsiteY0" fmla="*/ 0 h 217449"/>
              <a:gd name="connsiteX1" fmla="*/ 1906859 w 1906859"/>
              <a:gd name="connsiteY1" fmla="*/ 217449 h 217449"/>
              <a:gd name="connsiteX0" fmla="*/ 0 w 3685478"/>
              <a:gd name="connsiteY0" fmla="*/ 120757 h 136341"/>
              <a:gd name="connsiteX1" fmla="*/ 3685478 w 3685478"/>
              <a:gd name="connsiteY1" fmla="*/ 9245 h 136341"/>
              <a:gd name="connsiteX0" fmla="*/ 0 w 3685478"/>
              <a:gd name="connsiteY0" fmla="*/ 111512 h 220556"/>
              <a:gd name="connsiteX1" fmla="*/ 3685478 w 3685478"/>
              <a:gd name="connsiteY1" fmla="*/ 0 h 220556"/>
              <a:gd name="connsiteX0" fmla="*/ 0 w 3005254"/>
              <a:gd name="connsiteY0" fmla="*/ 0 h 286925"/>
              <a:gd name="connsiteX1" fmla="*/ 3005254 w 3005254"/>
              <a:gd name="connsiteY1" fmla="*/ 144966 h 286925"/>
              <a:gd name="connsiteX0" fmla="*/ 0 w 3005254"/>
              <a:gd name="connsiteY0" fmla="*/ 0 h 283033"/>
              <a:gd name="connsiteX1" fmla="*/ 3005254 w 3005254"/>
              <a:gd name="connsiteY1" fmla="*/ 144966 h 283033"/>
              <a:gd name="connsiteX0" fmla="*/ 0 w 942279"/>
              <a:gd name="connsiteY0" fmla="*/ 440473 h 452746"/>
              <a:gd name="connsiteX1" fmla="*/ 942279 w 942279"/>
              <a:gd name="connsiteY1" fmla="*/ 0 h 452746"/>
              <a:gd name="connsiteX0" fmla="*/ 0 w 1198757"/>
              <a:gd name="connsiteY0" fmla="*/ 395868 h 411185"/>
              <a:gd name="connsiteX1" fmla="*/ 1198757 w 1198757"/>
              <a:gd name="connsiteY1" fmla="*/ 0 h 411185"/>
            </a:gdLst>
            <a:ahLst/>
            <a:cxnLst>
              <a:cxn ang="0">
                <a:pos x="connsiteX0" y="connsiteY0"/>
              </a:cxn>
              <a:cxn ang="0">
                <a:pos x="connsiteX1" y="connsiteY1"/>
              </a:cxn>
            </a:cxnLst>
            <a:rect l="l" t="t" r="r" b="b"/>
            <a:pathLst>
              <a:path w="1198757" h="411185">
                <a:moveTo>
                  <a:pt x="0" y="395868"/>
                </a:moveTo>
                <a:cubicBezTo>
                  <a:pt x="345687" y="452554"/>
                  <a:pt x="802889" y="358698"/>
                  <a:pt x="1198757" y="0"/>
                </a:cubicBez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540404" y="3672027"/>
            <a:ext cx="3222703" cy="210454"/>
          </a:xfrm>
          <a:custGeom>
            <a:avLst/>
            <a:gdLst>
              <a:gd name="connsiteX0" fmla="*/ 0 w 1906859"/>
              <a:gd name="connsiteY0" fmla="*/ 0 h 217449"/>
              <a:gd name="connsiteX1" fmla="*/ 1906859 w 1906859"/>
              <a:gd name="connsiteY1" fmla="*/ 217449 h 217449"/>
              <a:gd name="connsiteX0" fmla="*/ 0 w 3685478"/>
              <a:gd name="connsiteY0" fmla="*/ 120757 h 136341"/>
              <a:gd name="connsiteX1" fmla="*/ 3685478 w 3685478"/>
              <a:gd name="connsiteY1" fmla="*/ 9245 h 136341"/>
              <a:gd name="connsiteX0" fmla="*/ 0 w 3685478"/>
              <a:gd name="connsiteY0" fmla="*/ 111512 h 220556"/>
              <a:gd name="connsiteX1" fmla="*/ 3685478 w 3685478"/>
              <a:gd name="connsiteY1" fmla="*/ 0 h 220556"/>
              <a:gd name="connsiteX0" fmla="*/ 0 w 3005254"/>
              <a:gd name="connsiteY0" fmla="*/ 0 h 286925"/>
              <a:gd name="connsiteX1" fmla="*/ 3005254 w 3005254"/>
              <a:gd name="connsiteY1" fmla="*/ 144966 h 286925"/>
              <a:gd name="connsiteX0" fmla="*/ 0 w 3005254"/>
              <a:gd name="connsiteY0" fmla="*/ 0 h 283033"/>
              <a:gd name="connsiteX1" fmla="*/ 3005254 w 3005254"/>
              <a:gd name="connsiteY1" fmla="*/ 144966 h 283033"/>
              <a:gd name="connsiteX0" fmla="*/ 0 w 2520176"/>
              <a:gd name="connsiteY0" fmla="*/ 0 h 1130215"/>
              <a:gd name="connsiteX1" fmla="*/ 2520176 w 2520176"/>
              <a:gd name="connsiteY1" fmla="*/ 1070517 h 1130215"/>
              <a:gd name="connsiteX0" fmla="*/ 0 w 3395546"/>
              <a:gd name="connsiteY0" fmla="*/ 0 h 821684"/>
              <a:gd name="connsiteX1" fmla="*/ 3395546 w 3395546"/>
              <a:gd name="connsiteY1" fmla="*/ 747132 h 821684"/>
              <a:gd name="connsiteX0" fmla="*/ 0 w 3395546"/>
              <a:gd name="connsiteY0" fmla="*/ 0 h 747132"/>
              <a:gd name="connsiteX1" fmla="*/ 3395546 w 3395546"/>
              <a:gd name="connsiteY1" fmla="*/ 747132 h 747132"/>
              <a:gd name="connsiteX0" fmla="*/ 0 w 3395546"/>
              <a:gd name="connsiteY0" fmla="*/ 33 h 747165"/>
              <a:gd name="connsiteX1" fmla="*/ 3395546 w 3395546"/>
              <a:gd name="connsiteY1" fmla="*/ 747165 h 747165"/>
              <a:gd name="connsiteX0" fmla="*/ 0 w 3479180"/>
              <a:gd name="connsiteY0" fmla="*/ 33 h 752740"/>
              <a:gd name="connsiteX1" fmla="*/ 3479180 w 3479180"/>
              <a:gd name="connsiteY1" fmla="*/ 752740 h 752740"/>
              <a:gd name="connsiteX0" fmla="*/ 0 w 3256156"/>
              <a:gd name="connsiteY0" fmla="*/ 258937 h 258937"/>
              <a:gd name="connsiteX1" fmla="*/ 3256156 w 3256156"/>
              <a:gd name="connsiteY1" fmla="*/ 86093 h 258937"/>
              <a:gd name="connsiteX0" fmla="*/ 0 w 3222703"/>
              <a:gd name="connsiteY0" fmla="*/ 148717 h 148717"/>
              <a:gd name="connsiteX1" fmla="*/ 3222703 w 3222703"/>
              <a:gd name="connsiteY1" fmla="*/ 109687 h 148717"/>
              <a:gd name="connsiteX0" fmla="*/ 0 w 3222703"/>
              <a:gd name="connsiteY0" fmla="*/ 210454 h 210454"/>
              <a:gd name="connsiteX1" fmla="*/ 3222703 w 3222703"/>
              <a:gd name="connsiteY1" fmla="*/ 171424 h 210454"/>
            </a:gdLst>
            <a:ahLst/>
            <a:cxnLst>
              <a:cxn ang="0">
                <a:pos x="connsiteX0" y="connsiteY0"/>
              </a:cxn>
              <a:cxn ang="0">
                <a:pos x="connsiteX1" y="connsiteY1"/>
              </a:cxn>
            </a:cxnLst>
            <a:rect l="l" t="t" r="r" b="b"/>
            <a:pathLst>
              <a:path w="3222703" h="210454">
                <a:moveTo>
                  <a:pt x="0" y="210454"/>
                </a:moveTo>
                <a:cubicBezTo>
                  <a:pt x="524107" y="205809"/>
                  <a:pt x="2430967" y="-233737"/>
                  <a:pt x="3222703" y="171424"/>
                </a:cubicBez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4572000" y="1759401"/>
            <a:ext cx="4477215" cy="1704874"/>
          </a:xfrm>
          <a:custGeom>
            <a:avLst/>
            <a:gdLst>
              <a:gd name="connsiteX0" fmla="*/ 0 w 1906859"/>
              <a:gd name="connsiteY0" fmla="*/ 0 h 217449"/>
              <a:gd name="connsiteX1" fmla="*/ 1906859 w 1906859"/>
              <a:gd name="connsiteY1" fmla="*/ 217449 h 217449"/>
              <a:gd name="connsiteX0" fmla="*/ 0 w 3685478"/>
              <a:gd name="connsiteY0" fmla="*/ 120757 h 136341"/>
              <a:gd name="connsiteX1" fmla="*/ 3685478 w 3685478"/>
              <a:gd name="connsiteY1" fmla="*/ 9245 h 136341"/>
              <a:gd name="connsiteX0" fmla="*/ 0 w 3685478"/>
              <a:gd name="connsiteY0" fmla="*/ 111512 h 220556"/>
              <a:gd name="connsiteX1" fmla="*/ 3685478 w 3685478"/>
              <a:gd name="connsiteY1" fmla="*/ 0 h 220556"/>
              <a:gd name="connsiteX0" fmla="*/ 0 w 3005254"/>
              <a:gd name="connsiteY0" fmla="*/ 0 h 286925"/>
              <a:gd name="connsiteX1" fmla="*/ 3005254 w 3005254"/>
              <a:gd name="connsiteY1" fmla="*/ 144966 h 286925"/>
              <a:gd name="connsiteX0" fmla="*/ 0 w 3005254"/>
              <a:gd name="connsiteY0" fmla="*/ 0 h 283033"/>
              <a:gd name="connsiteX1" fmla="*/ 3005254 w 3005254"/>
              <a:gd name="connsiteY1" fmla="*/ 144966 h 283033"/>
              <a:gd name="connsiteX0" fmla="*/ 0 w 2520176"/>
              <a:gd name="connsiteY0" fmla="*/ 0 h 1130215"/>
              <a:gd name="connsiteX1" fmla="*/ 2520176 w 2520176"/>
              <a:gd name="connsiteY1" fmla="*/ 1070517 h 1130215"/>
              <a:gd name="connsiteX0" fmla="*/ 0 w 3395546"/>
              <a:gd name="connsiteY0" fmla="*/ 0 h 821684"/>
              <a:gd name="connsiteX1" fmla="*/ 3395546 w 3395546"/>
              <a:gd name="connsiteY1" fmla="*/ 747132 h 821684"/>
              <a:gd name="connsiteX0" fmla="*/ 0 w 3395546"/>
              <a:gd name="connsiteY0" fmla="*/ 0 h 747132"/>
              <a:gd name="connsiteX1" fmla="*/ 3395546 w 3395546"/>
              <a:gd name="connsiteY1" fmla="*/ 747132 h 747132"/>
              <a:gd name="connsiteX0" fmla="*/ 0 w 3395546"/>
              <a:gd name="connsiteY0" fmla="*/ 33 h 747165"/>
              <a:gd name="connsiteX1" fmla="*/ 3395546 w 3395546"/>
              <a:gd name="connsiteY1" fmla="*/ 747165 h 747165"/>
              <a:gd name="connsiteX0" fmla="*/ 0 w 4270917"/>
              <a:gd name="connsiteY0" fmla="*/ 443710 h 443710"/>
              <a:gd name="connsiteX1" fmla="*/ 4270917 w 4270917"/>
              <a:gd name="connsiteY1" fmla="*/ 64569 h 443710"/>
              <a:gd name="connsiteX0" fmla="*/ 0 w 4270917"/>
              <a:gd name="connsiteY0" fmla="*/ 668011 h 668011"/>
              <a:gd name="connsiteX1" fmla="*/ 4270917 w 4270917"/>
              <a:gd name="connsiteY1" fmla="*/ 288870 h 668011"/>
              <a:gd name="connsiteX0" fmla="*/ 0 w 4270917"/>
              <a:gd name="connsiteY0" fmla="*/ 724519 h 724519"/>
              <a:gd name="connsiteX1" fmla="*/ 4270917 w 4270917"/>
              <a:gd name="connsiteY1" fmla="*/ 345378 h 724519"/>
              <a:gd name="connsiteX0" fmla="*/ 0 w 3969835"/>
              <a:gd name="connsiteY0" fmla="*/ 790443 h 790443"/>
              <a:gd name="connsiteX1" fmla="*/ 3969835 w 3969835"/>
              <a:gd name="connsiteY1" fmla="*/ 327668 h 790443"/>
              <a:gd name="connsiteX0" fmla="*/ 0 w 3969835"/>
              <a:gd name="connsiteY0" fmla="*/ 734380 h 734380"/>
              <a:gd name="connsiteX1" fmla="*/ 3969835 w 3969835"/>
              <a:gd name="connsiteY1" fmla="*/ 271605 h 734380"/>
              <a:gd name="connsiteX0" fmla="*/ 0 w 3941957"/>
              <a:gd name="connsiteY0" fmla="*/ 1638722 h 1638722"/>
              <a:gd name="connsiteX1" fmla="*/ 3941957 w 3941957"/>
              <a:gd name="connsiteY1" fmla="*/ 155611 h 1638722"/>
              <a:gd name="connsiteX0" fmla="*/ 0 w 4477215"/>
              <a:gd name="connsiteY0" fmla="*/ 1607505 h 1607505"/>
              <a:gd name="connsiteX1" fmla="*/ 4477215 w 4477215"/>
              <a:gd name="connsiteY1" fmla="*/ 157848 h 1607505"/>
              <a:gd name="connsiteX0" fmla="*/ 0 w 4477215"/>
              <a:gd name="connsiteY0" fmla="*/ 1637085 h 1637085"/>
              <a:gd name="connsiteX1" fmla="*/ 4477215 w 4477215"/>
              <a:gd name="connsiteY1" fmla="*/ 187428 h 1637085"/>
              <a:gd name="connsiteX0" fmla="*/ 0 w 4477215"/>
              <a:gd name="connsiteY0" fmla="*/ 1619642 h 1619642"/>
              <a:gd name="connsiteX1" fmla="*/ 4477215 w 4477215"/>
              <a:gd name="connsiteY1" fmla="*/ 169985 h 1619642"/>
              <a:gd name="connsiteX0" fmla="*/ 0 w 4477215"/>
              <a:gd name="connsiteY0" fmla="*/ 1704874 h 1704874"/>
              <a:gd name="connsiteX1" fmla="*/ 4477215 w 4477215"/>
              <a:gd name="connsiteY1" fmla="*/ 255217 h 1704874"/>
            </a:gdLst>
            <a:ahLst/>
            <a:cxnLst>
              <a:cxn ang="0">
                <a:pos x="connsiteX0" y="connsiteY0"/>
              </a:cxn>
              <a:cxn ang="0">
                <a:pos x="connsiteX1" y="connsiteY1"/>
              </a:cxn>
            </a:cxnLst>
            <a:rect l="l" t="t" r="r" b="b"/>
            <a:pathLst>
              <a:path w="4477215" h="1704874">
                <a:moveTo>
                  <a:pt x="0" y="1704874"/>
                </a:moveTo>
                <a:cubicBezTo>
                  <a:pt x="1053069" y="1634633"/>
                  <a:pt x="2408008" y="-773362"/>
                  <a:pt x="4477215" y="255217"/>
                </a:cubicBez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858000" y="2514600"/>
            <a:ext cx="1524000" cy="400110"/>
          </a:xfrm>
          <a:prstGeom prst="rect">
            <a:avLst/>
          </a:prstGeom>
          <a:noFill/>
        </p:spPr>
        <p:txBody>
          <a:bodyPr wrap="square" rtlCol="0">
            <a:spAutoFit/>
          </a:bodyPr>
          <a:lstStyle/>
          <a:p>
            <a:pPr algn="ctr"/>
            <a:r>
              <a:rPr lang="en-US" sz="2000" dirty="0">
                <a:solidFill>
                  <a:schemeClr val="bg2">
                    <a:lumMod val="25000"/>
                  </a:schemeClr>
                </a:solidFill>
              </a:rPr>
              <a:t>Ice shelf</a:t>
            </a:r>
          </a:p>
        </p:txBody>
      </p:sp>
      <p:sp>
        <p:nvSpPr>
          <p:cNvPr id="13" name="TextBox 12"/>
          <p:cNvSpPr txBox="1"/>
          <p:nvPr/>
        </p:nvSpPr>
        <p:spPr>
          <a:xfrm>
            <a:off x="7391400" y="3886200"/>
            <a:ext cx="1524000" cy="400110"/>
          </a:xfrm>
          <a:prstGeom prst="rect">
            <a:avLst/>
          </a:prstGeom>
          <a:noFill/>
        </p:spPr>
        <p:txBody>
          <a:bodyPr wrap="square" rtlCol="0">
            <a:spAutoFit/>
          </a:bodyPr>
          <a:lstStyle/>
          <a:p>
            <a:pPr algn="ctr"/>
            <a:r>
              <a:rPr lang="en-US" sz="2000" dirty="0">
                <a:solidFill>
                  <a:schemeClr val="bg2">
                    <a:lumMod val="25000"/>
                  </a:schemeClr>
                </a:solidFill>
              </a:rPr>
              <a:t>Bedrock</a:t>
            </a:r>
          </a:p>
        </p:txBody>
      </p:sp>
      <p:sp>
        <p:nvSpPr>
          <p:cNvPr id="3" name="Footer Placeholder 2">
            <a:extLst>
              <a:ext uri="{FF2B5EF4-FFF2-40B4-BE49-F238E27FC236}">
                <a16:creationId xmlns:a16="http://schemas.microsoft.com/office/drawing/2014/main" id="{CF79E2E2-7FC5-1EAE-547C-6A6E2B703E54}"/>
              </a:ext>
            </a:extLst>
          </p:cNvPr>
          <p:cNvSpPr>
            <a:spLocks noGrp="1"/>
          </p:cNvSpPr>
          <p:nvPr>
            <p:ph type="ftr" sz="quarter" idx="12"/>
          </p:nvPr>
        </p:nvSpPr>
        <p:spPr/>
        <p:txBody>
          <a:bodyPr/>
          <a:lstStyle/>
          <a:p>
            <a:r>
              <a:rPr lang="en-US"/>
              <a:t>COSIMA 2022 Adcroft - MOM6 and ice</a:t>
            </a:r>
          </a:p>
        </p:txBody>
      </p:sp>
      <p:sp>
        <p:nvSpPr>
          <p:cNvPr id="4" name="Slide Number Placeholder 3">
            <a:extLst>
              <a:ext uri="{FF2B5EF4-FFF2-40B4-BE49-F238E27FC236}">
                <a16:creationId xmlns:a16="http://schemas.microsoft.com/office/drawing/2014/main" id="{6F5FB992-B2DE-3118-B561-B689CF8E6262}"/>
              </a:ext>
            </a:extLst>
          </p:cNvPr>
          <p:cNvSpPr>
            <a:spLocks noGrp="1"/>
          </p:cNvSpPr>
          <p:nvPr>
            <p:ph type="sldNum" sz="quarter" idx="13"/>
          </p:nvPr>
        </p:nvSpPr>
        <p:spPr/>
        <p:txBody>
          <a:bodyPr/>
          <a:lstStyle/>
          <a:p>
            <a:fld id="{C936E3ED-C7C6-4C82-AE04-AD06180781D7}" type="slidenum">
              <a:rPr lang="en-US" smtClean="0"/>
              <a:pPr/>
              <a:t>13</a:t>
            </a:fld>
            <a:endParaRPr lang="en-US"/>
          </a:p>
        </p:txBody>
      </p:sp>
    </p:spTree>
    <p:extLst>
      <p:ext uri="{BB962C8B-B14F-4D97-AF65-F5344CB8AC3E}">
        <p14:creationId xmlns:p14="http://schemas.microsoft.com/office/powerpoint/2010/main" val="423513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DA7F263-290A-F8CD-A9FA-8BB9145F488E}"/>
              </a:ext>
            </a:extLst>
          </p:cNvPr>
          <p:cNvSpPr>
            <a:spLocks noGrp="1"/>
          </p:cNvSpPr>
          <p:nvPr>
            <p:ph sz="quarter" idx="10"/>
          </p:nvPr>
        </p:nvSpPr>
        <p:spPr/>
        <p:txBody>
          <a:bodyPr/>
          <a:lstStyle/>
          <a:p>
            <a:r>
              <a:rPr lang="en-US" dirty="0"/>
              <a:t>Idealized configurations to sort out the (annoyingly hard) details</a:t>
            </a:r>
          </a:p>
        </p:txBody>
      </p:sp>
      <p:sp>
        <p:nvSpPr>
          <p:cNvPr id="3" name="Footer Placeholder 2">
            <a:extLst>
              <a:ext uri="{FF2B5EF4-FFF2-40B4-BE49-F238E27FC236}">
                <a16:creationId xmlns:a16="http://schemas.microsoft.com/office/drawing/2014/main" id="{392783D0-E269-C572-8A18-7CC29B5A7B20}"/>
              </a:ext>
            </a:extLst>
          </p:cNvPr>
          <p:cNvSpPr>
            <a:spLocks noGrp="1"/>
          </p:cNvSpPr>
          <p:nvPr>
            <p:ph type="ftr" sz="quarter" idx="12"/>
          </p:nvPr>
        </p:nvSpPr>
        <p:spPr/>
        <p:txBody>
          <a:bodyPr/>
          <a:lstStyle/>
          <a:p>
            <a:r>
              <a:rPr lang="en-US"/>
              <a:t>COSIMA 2022 Adcroft - MOM6 and ice</a:t>
            </a:r>
          </a:p>
        </p:txBody>
      </p:sp>
      <p:sp>
        <p:nvSpPr>
          <p:cNvPr id="4" name="Slide Number Placeholder 3">
            <a:extLst>
              <a:ext uri="{FF2B5EF4-FFF2-40B4-BE49-F238E27FC236}">
                <a16:creationId xmlns:a16="http://schemas.microsoft.com/office/drawing/2014/main" id="{5435AA4D-C92A-6CEE-1C9C-8A2C1A3DFC1A}"/>
              </a:ext>
            </a:extLst>
          </p:cNvPr>
          <p:cNvSpPr>
            <a:spLocks noGrp="1"/>
          </p:cNvSpPr>
          <p:nvPr>
            <p:ph type="sldNum" sz="quarter" idx="13"/>
          </p:nvPr>
        </p:nvSpPr>
        <p:spPr/>
        <p:txBody>
          <a:bodyPr/>
          <a:lstStyle/>
          <a:p>
            <a:fld id="{C936E3ED-C7C6-4C82-AE04-AD06180781D7}" type="slidenum">
              <a:rPr lang="en-US" smtClean="0"/>
              <a:pPr/>
              <a:t>14</a:t>
            </a:fld>
            <a:endParaRPr lang="en-US"/>
          </a:p>
        </p:txBody>
      </p:sp>
      <p:sp>
        <p:nvSpPr>
          <p:cNvPr id="8" name="Title 7">
            <a:extLst>
              <a:ext uri="{FF2B5EF4-FFF2-40B4-BE49-F238E27FC236}">
                <a16:creationId xmlns:a16="http://schemas.microsoft.com/office/drawing/2014/main" id="{0B8D4E06-9C7D-6117-F870-6F0C57A632AB}"/>
              </a:ext>
            </a:extLst>
          </p:cNvPr>
          <p:cNvSpPr>
            <a:spLocks noGrp="1"/>
          </p:cNvSpPr>
          <p:nvPr>
            <p:ph type="title"/>
          </p:nvPr>
        </p:nvSpPr>
        <p:spPr/>
        <p:txBody>
          <a:bodyPr/>
          <a:lstStyle/>
          <a:p>
            <a:r>
              <a:rPr lang="en-US" dirty="0"/>
              <a:t>Ice shelf edges</a:t>
            </a:r>
          </a:p>
        </p:txBody>
      </p:sp>
      <p:pic>
        <p:nvPicPr>
          <p:cNvPr id="7" name="Picture 6">
            <a:extLst>
              <a:ext uri="{FF2B5EF4-FFF2-40B4-BE49-F238E27FC236}">
                <a16:creationId xmlns:a16="http://schemas.microsoft.com/office/drawing/2014/main" id="{29E5A70F-AB6F-6F8D-E2D9-A8A469906687}"/>
              </a:ext>
            </a:extLst>
          </p:cNvPr>
          <p:cNvPicPr>
            <a:picLocks noChangeAspect="1"/>
          </p:cNvPicPr>
          <p:nvPr/>
        </p:nvPicPr>
        <p:blipFill>
          <a:blip r:embed="rId2"/>
          <a:stretch>
            <a:fillRect/>
          </a:stretch>
        </p:blipFill>
        <p:spPr>
          <a:xfrm>
            <a:off x="70280" y="1828800"/>
            <a:ext cx="6025720" cy="3429000"/>
          </a:xfrm>
          <a:prstGeom prst="rect">
            <a:avLst/>
          </a:prstGeom>
        </p:spPr>
      </p:pic>
      <p:sp>
        <p:nvSpPr>
          <p:cNvPr id="10" name="TextBox 9">
            <a:extLst>
              <a:ext uri="{FF2B5EF4-FFF2-40B4-BE49-F238E27FC236}">
                <a16:creationId xmlns:a16="http://schemas.microsoft.com/office/drawing/2014/main" id="{0480F187-D66F-6A39-8035-A69803079A65}"/>
              </a:ext>
            </a:extLst>
          </p:cNvPr>
          <p:cNvSpPr txBox="1"/>
          <p:nvPr/>
        </p:nvSpPr>
        <p:spPr>
          <a:xfrm>
            <a:off x="7924800" y="5891620"/>
            <a:ext cx="3993337" cy="400110"/>
          </a:xfrm>
          <a:prstGeom prst="rect">
            <a:avLst/>
          </a:prstGeom>
          <a:noFill/>
        </p:spPr>
        <p:txBody>
          <a:bodyPr wrap="none" rtlCol="0">
            <a:spAutoFit/>
          </a:bodyPr>
          <a:lstStyle/>
          <a:p>
            <a:r>
              <a:rPr lang="en-US" sz="2000" i="1" dirty="0">
                <a:solidFill>
                  <a:schemeClr val="bg1">
                    <a:lumMod val="50000"/>
                  </a:schemeClr>
                </a:solidFill>
              </a:rPr>
              <a:t>Gustavo Marques and Matt Harrison</a:t>
            </a:r>
          </a:p>
        </p:txBody>
      </p:sp>
      <p:pic>
        <p:nvPicPr>
          <p:cNvPr id="12" name="Picture 11">
            <a:extLst>
              <a:ext uri="{FF2B5EF4-FFF2-40B4-BE49-F238E27FC236}">
                <a16:creationId xmlns:a16="http://schemas.microsoft.com/office/drawing/2014/main" id="{E752C15A-10CD-1ACE-63D2-01F568F64C67}"/>
              </a:ext>
            </a:extLst>
          </p:cNvPr>
          <p:cNvPicPr>
            <a:picLocks noChangeAspect="1"/>
          </p:cNvPicPr>
          <p:nvPr/>
        </p:nvPicPr>
        <p:blipFill>
          <a:blip r:embed="rId3"/>
          <a:stretch>
            <a:fillRect/>
          </a:stretch>
        </p:blipFill>
        <p:spPr>
          <a:xfrm>
            <a:off x="6049865" y="1828800"/>
            <a:ext cx="6025718" cy="3429000"/>
          </a:xfrm>
          <a:prstGeom prst="rect">
            <a:avLst/>
          </a:prstGeom>
        </p:spPr>
      </p:pic>
    </p:spTree>
    <p:extLst>
      <p:ext uri="{BB962C8B-B14F-4D97-AF65-F5344CB8AC3E}">
        <p14:creationId xmlns:p14="http://schemas.microsoft.com/office/powerpoint/2010/main" val="3069562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782F9A-B20B-16A0-BE69-6042F062DFC1}"/>
              </a:ext>
            </a:extLst>
          </p:cNvPr>
          <p:cNvSpPr>
            <a:spLocks noGrp="1"/>
          </p:cNvSpPr>
          <p:nvPr>
            <p:ph sz="quarter" idx="10"/>
          </p:nvPr>
        </p:nvSpPr>
        <p:spPr/>
        <p:txBody>
          <a:bodyPr/>
          <a:lstStyle/>
          <a:p>
            <a:r>
              <a:rPr lang="en-US" dirty="0"/>
              <a:t>Challenges using different coordinates with iceshelf cavities</a:t>
            </a:r>
          </a:p>
          <a:p>
            <a:pPr lvl="1"/>
            <a:r>
              <a:rPr lang="en-US" dirty="0"/>
              <a:t>Recently found one archaic “feature” that explains a long standing </a:t>
            </a:r>
            <a:r>
              <a:rPr lang="en-US"/>
              <a:t>problem under shelf</a:t>
            </a:r>
            <a:endParaRPr lang="en-US" dirty="0"/>
          </a:p>
          <a:p>
            <a:r>
              <a:rPr lang="en-US" dirty="0"/>
              <a:t>Currently have a dynamic ice-shelf solver within MOM6</a:t>
            </a:r>
          </a:p>
          <a:p>
            <a:pPr lvl="1"/>
            <a:r>
              <a:rPr lang="en-US" dirty="0"/>
              <a:t>Three-equation model for melt fluxes</a:t>
            </a:r>
          </a:p>
          <a:p>
            <a:pPr lvl="1"/>
            <a:r>
              <a:rPr lang="en-US" dirty="0"/>
              <a:t>Targeting NOAA sea-level mission</a:t>
            </a:r>
          </a:p>
        </p:txBody>
      </p:sp>
      <p:sp>
        <p:nvSpPr>
          <p:cNvPr id="7" name="Content Placeholder 6">
            <a:extLst>
              <a:ext uri="{FF2B5EF4-FFF2-40B4-BE49-F238E27FC236}">
                <a16:creationId xmlns:a16="http://schemas.microsoft.com/office/drawing/2014/main" id="{9C1AAB43-9E92-83BB-0858-34139C1D6DFF}"/>
              </a:ext>
            </a:extLst>
          </p:cNvPr>
          <p:cNvSpPr>
            <a:spLocks noGrp="1"/>
          </p:cNvSpPr>
          <p:nvPr>
            <p:ph sz="quarter" idx="11"/>
          </p:nvPr>
        </p:nvSpPr>
        <p:spPr/>
        <p:txBody>
          <a:bodyPr>
            <a:normAutofit/>
          </a:bodyPr>
          <a:lstStyle/>
          <a:p>
            <a:r>
              <a:rPr lang="en-US" sz="2400" dirty="0"/>
              <a:t>Initialized with present-day observation</a:t>
            </a:r>
          </a:p>
          <a:p>
            <a:r>
              <a:rPr lang="en-US" sz="2400" dirty="0"/>
              <a:t>Parameters optimized during preprocessing</a:t>
            </a:r>
          </a:p>
          <a:p>
            <a:endParaRPr lang="en-US" sz="2400" dirty="0"/>
          </a:p>
        </p:txBody>
      </p:sp>
      <p:sp>
        <p:nvSpPr>
          <p:cNvPr id="3" name="Footer Placeholder 2">
            <a:extLst>
              <a:ext uri="{FF2B5EF4-FFF2-40B4-BE49-F238E27FC236}">
                <a16:creationId xmlns:a16="http://schemas.microsoft.com/office/drawing/2014/main" id="{FAB47227-6C5A-E0C7-A796-55F8AED48F0A}"/>
              </a:ext>
            </a:extLst>
          </p:cNvPr>
          <p:cNvSpPr>
            <a:spLocks noGrp="1"/>
          </p:cNvSpPr>
          <p:nvPr>
            <p:ph type="ftr" sz="quarter" idx="12"/>
          </p:nvPr>
        </p:nvSpPr>
        <p:spPr/>
        <p:txBody>
          <a:bodyPr/>
          <a:lstStyle/>
          <a:p>
            <a:r>
              <a:rPr lang="en-US"/>
              <a:t>COSIMA 2022 Adcroft - MOM6 and ice</a:t>
            </a:r>
          </a:p>
        </p:txBody>
      </p:sp>
      <p:sp>
        <p:nvSpPr>
          <p:cNvPr id="4" name="Slide Number Placeholder 3">
            <a:extLst>
              <a:ext uri="{FF2B5EF4-FFF2-40B4-BE49-F238E27FC236}">
                <a16:creationId xmlns:a16="http://schemas.microsoft.com/office/drawing/2014/main" id="{B8B35999-5B12-9D3B-FF97-FDE3B5CF70DE}"/>
              </a:ext>
            </a:extLst>
          </p:cNvPr>
          <p:cNvSpPr>
            <a:spLocks noGrp="1"/>
          </p:cNvSpPr>
          <p:nvPr>
            <p:ph type="sldNum" sz="quarter" idx="13"/>
          </p:nvPr>
        </p:nvSpPr>
        <p:spPr/>
        <p:txBody>
          <a:bodyPr/>
          <a:lstStyle/>
          <a:p>
            <a:fld id="{C936E3ED-C7C6-4C82-AE04-AD06180781D7}" type="slidenum">
              <a:rPr lang="en-US" smtClean="0"/>
              <a:pPr/>
              <a:t>15</a:t>
            </a:fld>
            <a:endParaRPr lang="en-US"/>
          </a:p>
        </p:txBody>
      </p:sp>
      <p:sp>
        <p:nvSpPr>
          <p:cNvPr id="5" name="Title 4">
            <a:extLst>
              <a:ext uri="{FF2B5EF4-FFF2-40B4-BE49-F238E27FC236}">
                <a16:creationId xmlns:a16="http://schemas.microsoft.com/office/drawing/2014/main" id="{B8259D6D-E2C8-2FE5-E89B-A30C5933669D}"/>
              </a:ext>
            </a:extLst>
          </p:cNvPr>
          <p:cNvSpPr>
            <a:spLocks noGrp="1"/>
          </p:cNvSpPr>
          <p:nvPr>
            <p:ph type="title"/>
          </p:nvPr>
        </p:nvSpPr>
        <p:spPr/>
        <p:txBody>
          <a:bodyPr/>
          <a:lstStyle/>
          <a:p>
            <a:r>
              <a:rPr lang="en-US" dirty="0"/>
              <a:t>Where we are now</a:t>
            </a:r>
          </a:p>
        </p:txBody>
      </p:sp>
      <p:pic>
        <p:nvPicPr>
          <p:cNvPr id="8" name="Picture 7">
            <a:extLst>
              <a:ext uri="{FF2B5EF4-FFF2-40B4-BE49-F238E27FC236}">
                <a16:creationId xmlns:a16="http://schemas.microsoft.com/office/drawing/2014/main" id="{651CE4CA-ACCA-15B0-74D9-0D74D5BA947F}"/>
              </a:ext>
            </a:extLst>
          </p:cNvPr>
          <p:cNvPicPr>
            <a:picLocks noChangeAspect="1"/>
          </p:cNvPicPr>
          <p:nvPr/>
        </p:nvPicPr>
        <p:blipFill>
          <a:blip r:embed="rId2"/>
          <a:stretch>
            <a:fillRect/>
          </a:stretch>
        </p:blipFill>
        <p:spPr>
          <a:xfrm>
            <a:off x="6954660" y="1905000"/>
            <a:ext cx="4266621" cy="4217929"/>
          </a:xfrm>
          <a:prstGeom prst="rect">
            <a:avLst/>
          </a:prstGeom>
        </p:spPr>
      </p:pic>
      <p:sp>
        <p:nvSpPr>
          <p:cNvPr id="9" name="TextBox 8">
            <a:extLst>
              <a:ext uri="{FF2B5EF4-FFF2-40B4-BE49-F238E27FC236}">
                <a16:creationId xmlns:a16="http://schemas.microsoft.com/office/drawing/2014/main" id="{B95B6DA8-04D2-49FC-D021-D9759EAF2539}"/>
              </a:ext>
            </a:extLst>
          </p:cNvPr>
          <p:cNvSpPr txBox="1"/>
          <p:nvPr/>
        </p:nvSpPr>
        <p:spPr>
          <a:xfrm>
            <a:off x="10804505" y="5524600"/>
            <a:ext cx="132115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lumMod val="50000"/>
                  </a:prstClr>
                </a:solidFill>
                <a:effectLst/>
                <a:uLnTx/>
                <a:uFillTx/>
                <a:latin typeface="Calibri"/>
                <a:ea typeface="+mn-ea"/>
                <a:cs typeface="+mn-cs"/>
              </a:rPr>
              <a:t>Sergienko</a:t>
            </a:r>
            <a:r>
              <a:rPr kumimoji="0" lang="en-US" sz="1800" b="0" i="1" u="none" strike="noStrike" kern="1200" cap="none" spc="0" normalizeH="0" baseline="0" noProof="0" dirty="0">
                <a:ln>
                  <a:noFill/>
                </a:ln>
                <a:solidFill>
                  <a:prstClr val="white">
                    <a:lumMod val="50000"/>
                  </a:prstClr>
                </a:solidFill>
                <a:effectLst/>
                <a:uLnTx/>
                <a:uFillTx/>
                <a:latin typeface="Calibri"/>
                <a:ea typeface="+mn-ea"/>
                <a:cs typeface="+mn-cs"/>
              </a:rPr>
              <a:t>; Harrison</a:t>
            </a:r>
          </a:p>
        </p:txBody>
      </p:sp>
    </p:spTree>
    <p:extLst>
      <p:ext uri="{BB962C8B-B14F-4D97-AF65-F5344CB8AC3E}">
        <p14:creationId xmlns:p14="http://schemas.microsoft.com/office/powerpoint/2010/main" val="346009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DAA3C71-A6B8-53B1-25BD-D0B14A73EDD7}"/>
              </a:ext>
            </a:extLst>
          </p:cNvPr>
          <p:cNvSpPr>
            <a:spLocks noGrp="1"/>
          </p:cNvSpPr>
          <p:nvPr>
            <p:ph sz="quarter" idx="10"/>
          </p:nvPr>
        </p:nvSpPr>
        <p:spPr/>
        <p:txBody>
          <a:bodyPr/>
          <a:lstStyle/>
          <a:p>
            <a:r>
              <a:rPr lang="en-US" dirty="0"/>
              <a:t>KID-era we were trying to use approximate dynamics</a:t>
            </a:r>
          </a:p>
          <a:p>
            <a:pPr lvl="1"/>
            <a:r>
              <a:rPr lang="en-US" dirty="0"/>
              <a:t>Smooth Particle Dynamics</a:t>
            </a:r>
          </a:p>
          <a:p>
            <a:pPr lvl="1"/>
            <a:r>
              <a:rPr lang="en-US" dirty="0"/>
              <a:t>No rotational moments</a:t>
            </a:r>
          </a:p>
          <a:p>
            <a:pPr lvl="1"/>
            <a:r>
              <a:rPr lang="en-US" dirty="0"/>
              <a:t>Simple interactions (springs in line with centers of mass) for “bonds”</a:t>
            </a:r>
          </a:p>
          <a:p>
            <a:r>
              <a:rPr lang="en-US" dirty="0"/>
              <a:t>It “worked” but wasn’t complete enough </a:t>
            </a:r>
            <a:r>
              <a:rPr lang="en-US"/>
              <a:t>for glaciology</a:t>
            </a:r>
            <a:endParaRPr lang="en-US" dirty="0"/>
          </a:p>
        </p:txBody>
      </p:sp>
      <p:sp>
        <p:nvSpPr>
          <p:cNvPr id="6" name="Content Placeholder 5">
            <a:extLst>
              <a:ext uri="{FF2B5EF4-FFF2-40B4-BE49-F238E27FC236}">
                <a16:creationId xmlns:a16="http://schemas.microsoft.com/office/drawing/2014/main" id="{AB5D5831-37AF-CF1F-79D3-62A63BD6C4E3}"/>
              </a:ext>
            </a:extLst>
          </p:cNvPr>
          <p:cNvSpPr>
            <a:spLocks noGrp="1"/>
          </p:cNvSpPr>
          <p:nvPr>
            <p:ph sz="quarter" idx="11"/>
          </p:nvPr>
        </p:nvSpPr>
        <p:spPr/>
        <p:txBody>
          <a:bodyPr/>
          <a:lstStyle/>
          <a:p>
            <a:r>
              <a:rPr lang="en-US" dirty="0"/>
              <a:t>Added rotational degrees of freedom</a:t>
            </a:r>
          </a:p>
          <a:p>
            <a:pPr lvl="1"/>
            <a:r>
              <a:rPr lang="en-US" dirty="0"/>
              <a:t>Element interactions account for horizontal bending moments and shear forces</a:t>
            </a:r>
          </a:p>
          <a:p>
            <a:pPr lvl="1"/>
            <a:r>
              <a:rPr lang="en-US" dirty="0"/>
              <a:t>Stress criteria for bond breaking</a:t>
            </a:r>
          </a:p>
          <a:p>
            <a:pPr lvl="1"/>
            <a:r>
              <a:rPr lang="en-US" dirty="0"/>
              <a:t>MTS velocity </a:t>
            </a:r>
            <a:r>
              <a:rPr lang="en-US" dirty="0" err="1"/>
              <a:t>Verlet</a:t>
            </a:r>
            <a:r>
              <a:rPr lang="en-US" dirty="0"/>
              <a:t> to make model affordable (fast adjustments between elements)</a:t>
            </a:r>
          </a:p>
        </p:txBody>
      </p:sp>
      <p:sp>
        <p:nvSpPr>
          <p:cNvPr id="3" name="Footer Placeholder 2">
            <a:extLst>
              <a:ext uri="{FF2B5EF4-FFF2-40B4-BE49-F238E27FC236}">
                <a16:creationId xmlns:a16="http://schemas.microsoft.com/office/drawing/2014/main" id="{7C696E34-6BE8-687F-E500-BA5914240813}"/>
              </a:ext>
            </a:extLst>
          </p:cNvPr>
          <p:cNvSpPr>
            <a:spLocks noGrp="1"/>
          </p:cNvSpPr>
          <p:nvPr>
            <p:ph type="ftr" sz="quarter" idx="12"/>
          </p:nvPr>
        </p:nvSpPr>
        <p:spPr/>
        <p:txBody>
          <a:bodyPr/>
          <a:lstStyle/>
          <a:p>
            <a:r>
              <a:rPr lang="en-US"/>
              <a:t>COSIMA 2022 Adcroft - MOM6 and ice</a:t>
            </a:r>
          </a:p>
        </p:txBody>
      </p:sp>
      <p:sp>
        <p:nvSpPr>
          <p:cNvPr id="4" name="Slide Number Placeholder 3">
            <a:extLst>
              <a:ext uri="{FF2B5EF4-FFF2-40B4-BE49-F238E27FC236}">
                <a16:creationId xmlns:a16="http://schemas.microsoft.com/office/drawing/2014/main" id="{D8BB5349-C45D-17EE-5625-7FBDD0B19151}"/>
              </a:ext>
            </a:extLst>
          </p:cNvPr>
          <p:cNvSpPr>
            <a:spLocks noGrp="1"/>
          </p:cNvSpPr>
          <p:nvPr>
            <p:ph type="sldNum" sz="quarter" idx="13"/>
          </p:nvPr>
        </p:nvSpPr>
        <p:spPr/>
        <p:txBody>
          <a:bodyPr/>
          <a:lstStyle/>
          <a:p>
            <a:fld id="{C936E3ED-C7C6-4C82-AE04-AD06180781D7}" type="slidenum">
              <a:rPr lang="en-US" smtClean="0"/>
              <a:pPr/>
              <a:t>16</a:t>
            </a:fld>
            <a:endParaRPr lang="en-US"/>
          </a:p>
        </p:txBody>
      </p:sp>
      <p:sp>
        <p:nvSpPr>
          <p:cNvPr id="2" name="Title 1">
            <a:extLst>
              <a:ext uri="{FF2B5EF4-FFF2-40B4-BE49-F238E27FC236}">
                <a16:creationId xmlns:a16="http://schemas.microsoft.com/office/drawing/2014/main" id="{934A4865-8323-72D4-5EDB-67CB11B6BDB6}"/>
              </a:ext>
            </a:extLst>
          </p:cNvPr>
          <p:cNvSpPr>
            <a:spLocks noGrp="1"/>
          </p:cNvSpPr>
          <p:nvPr>
            <p:ph type="title"/>
          </p:nvPr>
        </p:nvSpPr>
        <p:spPr/>
        <p:txBody>
          <a:bodyPr/>
          <a:lstStyle/>
          <a:p>
            <a:r>
              <a:rPr lang="en-US" dirty="0"/>
              <a:t>KID to </a:t>
            </a:r>
            <a:r>
              <a:rPr lang="en-US" dirty="0" err="1"/>
              <a:t>iKID</a:t>
            </a:r>
            <a:endParaRPr lang="en-US" dirty="0"/>
          </a:p>
        </p:txBody>
      </p:sp>
      <p:sp>
        <p:nvSpPr>
          <p:cNvPr id="7" name="TextBox 6">
            <a:extLst>
              <a:ext uri="{FF2B5EF4-FFF2-40B4-BE49-F238E27FC236}">
                <a16:creationId xmlns:a16="http://schemas.microsoft.com/office/drawing/2014/main" id="{C4FC0AC1-5F7C-BA45-8FB5-5727D0E0228A}"/>
              </a:ext>
            </a:extLst>
          </p:cNvPr>
          <p:cNvSpPr txBox="1"/>
          <p:nvPr/>
        </p:nvSpPr>
        <p:spPr>
          <a:xfrm>
            <a:off x="6096001" y="5778595"/>
            <a:ext cx="6096000" cy="461665"/>
          </a:xfrm>
          <a:prstGeom prst="rect">
            <a:avLst/>
          </a:prstGeom>
          <a:noFill/>
        </p:spPr>
        <p:txBody>
          <a:bodyPr wrap="square" rtlCol="0">
            <a:spAutoFit/>
          </a:bodyPr>
          <a:lstStyle/>
          <a:p>
            <a:pPr algn="r"/>
            <a:r>
              <a:rPr lang="en-US" sz="2400" i="1" dirty="0" err="1">
                <a:solidFill>
                  <a:schemeClr val="bg1">
                    <a:lumMod val="50000"/>
                  </a:schemeClr>
                </a:solidFill>
              </a:rPr>
              <a:t>Huth</a:t>
            </a:r>
            <a:r>
              <a:rPr lang="en-US" sz="2400" i="1" dirty="0">
                <a:solidFill>
                  <a:schemeClr val="bg1">
                    <a:lumMod val="50000"/>
                  </a:schemeClr>
                </a:solidFill>
              </a:rPr>
              <a:t>, Adcroft, </a:t>
            </a:r>
            <a:r>
              <a:rPr lang="en-US" sz="2400" i="1" dirty="0" err="1">
                <a:solidFill>
                  <a:schemeClr val="bg1">
                    <a:lumMod val="50000"/>
                  </a:schemeClr>
                </a:solidFill>
              </a:rPr>
              <a:t>Sergienko</a:t>
            </a:r>
            <a:r>
              <a:rPr lang="en-US" sz="2400" i="1" dirty="0">
                <a:solidFill>
                  <a:schemeClr val="bg1">
                    <a:lumMod val="50000"/>
                  </a:schemeClr>
                </a:solidFill>
              </a:rPr>
              <a:t> &amp; Khan, Sci. Adv., 2022</a:t>
            </a:r>
          </a:p>
        </p:txBody>
      </p:sp>
      <p:sp>
        <p:nvSpPr>
          <p:cNvPr id="9" name="TextBox 8">
            <a:extLst>
              <a:ext uri="{FF2B5EF4-FFF2-40B4-BE49-F238E27FC236}">
                <a16:creationId xmlns:a16="http://schemas.microsoft.com/office/drawing/2014/main" id="{DAAD8B84-41F6-805E-E9FD-9AE3EC9673F3}"/>
              </a:ext>
            </a:extLst>
          </p:cNvPr>
          <p:cNvSpPr txBox="1"/>
          <p:nvPr/>
        </p:nvSpPr>
        <p:spPr>
          <a:xfrm>
            <a:off x="33471" y="5778596"/>
            <a:ext cx="5681529" cy="461665"/>
          </a:xfrm>
          <a:prstGeom prst="rect">
            <a:avLst/>
          </a:prstGeom>
          <a:noFill/>
        </p:spPr>
        <p:txBody>
          <a:bodyPr wrap="square" rtlCol="0">
            <a:spAutoFit/>
          </a:bodyPr>
          <a:lstStyle/>
          <a:p>
            <a:r>
              <a:rPr lang="en-US" sz="2400" i="1" dirty="0">
                <a:solidFill>
                  <a:schemeClr val="bg1">
                    <a:lumMod val="50000"/>
                  </a:schemeClr>
                </a:solidFill>
              </a:rPr>
              <a:t>Stern, Adcroft, </a:t>
            </a:r>
            <a:r>
              <a:rPr lang="en-US" sz="2400" i="1" dirty="0" err="1">
                <a:solidFill>
                  <a:schemeClr val="bg1">
                    <a:lumMod val="50000"/>
                  </a:schemeClr>
                </a:solidFill>
              </a:rPr>
              <a:t>Sergienko</a:t>
            </a:r>
            <a:r>
              <a:rPr lang="en-US" sz="2400" i="1" dirty="0">
                <a:solidFill>
                  <a:schemeClr val="bg1">
                    <a:lumMod val="50000"/>
                  </a:schemeClr>
                </a:solidFill>
              </a:rPr>
              <a:t> &amp; Marques, 2017</a:t>
            </a:r>
          </a:p>
        </p:txBody>
      </p:sp>
    </p:spTree>
    <p:extLst>
      <p:ext uri="{BB962C8B-B14F-4D97-AF65-F5344CB8AC3E}">
        <p14:creationId xmlns:p14="http://schemas.microsoft.com/office/powerpoint/2010/main" val="2716536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BE765EE-4768-6C36-9067-9CBDDF96B747}"/>
              </a:ext>
            </a:extLst>
          </p:cNvPr>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We used the observed breakup of A68a to test a the new giant tabular iceberg model</a:t>
            </a:r>
          </a:p>
        </p:txBody>
      </p:sp>
      <p:sp>
        <p:nvSpPr>
          <p:cNvPr id="8" name="Content Placeholder 7">
            <a:extLst>
              <a:ext uri="{FF2B5EF4-FFF2-40B4-BE49-F238E27FC236}">
                <a16:creationId xmlns:a16="http://schemas.microsoft.com/office/drawing/2014/main" id="{D853EF99-A8A5-6033-B735-882261ADA876}"/>
              </a:ext>
            </a:extLst>
          </p:cNvPr>
          <p:cNvSpPr>
            <a:spLocks noGrp="1"/>
          </p:cNvSpPr>
          <p:nvPr>
            <p:ph sz="quarter" idx="11"/>
          </p:nvPr>
        </p:nvSpPr>
        <p:spPr/>
        <p:txBody>
          <a:bodyPr>
            <a:normAutofit fontScale="92500"/>
          </a:bodyPr>
          <a:lstStyle/>
          <a:p>
            <a:endParaRPr lang="en-US" dirty="0"/>
          </a:p>
          <a:p>
            <a:endParaRPr lang="en-US" dirty="0"/>
          </a:p>
          <a:p>
            <a:endParaRPr lang="en-US" dirty="0"/>
          </a:p>
          <a:p>
            <a:endParaRPr lang="en-US" dirty="0"/>
          </a:p>
          <a:p>
            <a:endParaRPr lang="en-US" dirty="0"/>
          </a:p>
          <a:p>
            <a:endParaRPr lang="en-US" dirty="0"/>
          </a:p>
          <a:p>
            <a:r>
              <a:rPr lang="en-US" dirty="0"/>
              <a:t>Two break up events triggered by</a:t>
            </a:r>
          </a:p>
          <a:p>
            <a:pPr marL="971550" lvl="1" indent="-514350">
              <a:buAutoNum type="arabicPeriod"/>
            </a:pPr>
            <a:r>
              <a:rPr lang="en-US" dirty="0"/>
              <a:t>collision with ocean bottom</a:t>
            </a:r>
          </a:p>
          <a:p>
            <a:pPr marL="971550" lvl="1" indent="-514350">
              <a:buAutoNum type="arabicPeriod"/>
            </a:pPr>
            <a:r>
              <a:rPr lang="en-US" dirty="0"/>
              <a:t>shear of ocean currents</a:t>
            </a:r>
          </a:p>
          <a:p>
            <a:pPr lvl="2"/>
            <a:r>
              <a:rPr lang="en-US" dirty="0"/>
              <a:t>new process!</a:t>
            </a:r>
          </a:p>
        </p:txBody>
      </p:sp>
      <p:sp>
        <p:nvSpPr>
          <p:cNvPr id="5" name="Footer Placeholder 4">
            <a:extLst>
              <a:ext uri="{FF2B5EF4-FFF2-40B4-BE49-F238E27FC236}">
                <a16:creationId xmlns:a16="http://schemas.microsoft.com/office/drawing/2014/main" id="{225E2F83-A449-1627-A44C-AB1DC6876329}"/>
              </a:ext>
            </a:extLst>
          </p:cNvPr>
          <p:cNvSpPr>
            <a:spLocks noGrp="1"/>
          </p:cNvSpPr>
          <p:nvPr>
            <p:ph type="ftr" sz="quarter" idx="12"/>
          </p:nvPr>
        </p:nvSpPr>
        <p:spPr/>
        <p:txBody>
          <a:bodyPr/>
          <a:lstStyle/>
          <a:p>
            <a:r>
              <a:rPr lang="en-US"/>
              <a:t>COSIMA 2022 Adcroft - MOM6 and ice</a:t>
            </a:r>
          </a:p>
        </p:txBody>
      </p:sp>
      <p:sp>
        <p:nvSpPr>
          <p:cNvPr id="6" name="Slide Number Placeholder 5">
            <a:extLst>
              <a:ext uri="{FF2B5EF4-FFF2-40B4-BE49-F238E27FC236}">
                <a16:creationId xmlns:a16="http://schemas.microsoft.com/office/drawing/2014/main" id="{CDA5EDF4-6D12-5F9D-C9BE-772A389C6A8F}"/>
              </a:ext>
            </a:extLst>
          </p:cNvPr>
          <p:cNvSpPr>
            <a:spLocks noGrp="1"/>
          </p:cNvSpPr>
          <p:nvPr>
            <p:ph type="sldNum" sz="quarter" idx="13"/>
          </p:nvPr>
        </p:nvSpPr>
        <p:spPr/>
        <p:txBody>
          <a:bodyPr/>
          <a:lstStyle/>
          <a:p>
            <a:fld id="{D6B5E8A1-29B9-4235-AADF-E88BC5901096}" type="slidenum">
              <a:rPr lang="en-US" smtClean="0"/>
              <a:t>17</a:t>
            </a:fld>
            <a:endParaRPr lang="en-US"/>
          </a:p>
        </p:txBody>
      </p:sp>
      <p:sp>
        <p:nvSpPr>
          <p:cNvPr id="2" name="Title 1">
            <a:extLst>
              <a:ext uri="{FF2B5EF4-FFF2-40B4-BE49-F238E27FC236}">
                <a16:creationId xmlns:a16="http://schemas.microsoft.com/office/drawing/2014/main" id="{5825120A-5113-4DA0-24AB-C5DCD5DC1C39}"/>
              </a:ext>
            </a:extLst>
          </p:cNvPr>
          <p:cNvSpPr>
            <a:spLocks noGrp="1"/>
          </p:cNvSpPr>
          <p:nvPr>
            <p:ph type="title"/>
          </p:nvPr>
        </p:nvSpPr>
        <p:spPr/>
        <p:txBody>
          <a:bodyPr>
            <a:normAutofit/>
          </a:bodyPr>
          <a:lstStyle/>
          <a:p>
            <a:r>
              <a:rPr lang="en-US" dirty="0"/>
              <a:t>Modelling a break up event (A68a)</a:t>
            </a:r>
          </a:p>
        </p:txBody>
      </p:sp>
      <p:sp>
        <p:nvSpPr>
          <p:cNvPr id="26" name="TextBox 25">
            <a:extLst>
              <a:ext uri="{FF2B5EF4-FFF2-40B4-BE49-F238E27FC236}">
                <a16:creationId xmlns:a16="http://schemas.microsoft.com/office/drawing/2014/main" id="{9F9B32A5-3E5C-37F7-393E-71D80A41ECDA}"/>
              </a:ext>
            </a:extLst>
          </p:cNvPr>
          <p:cNvSpPr txBox="1"/>
          <p:nvPr/>
        </p:nvSpPr>
        <p:spPr>
          <a:xfrm>
            <a:off x="3276600" y="5943600"/>
            <a:ext cx="5638800" cy="400110"/>
          </a:xfrm>
          <a:prstGeom prst="rect">
            <a:avLst/>
          </a:prstGeom>
          <a:noFill/>
        </p:spPr>
        <p:txBody>
          <a:bodyPr wrap="square" rtlCol="0">
            <a:spAutoFit/>
          </a:bodyPr>
          <a:lstStyle/>
          <a:p>
            <a:r>
              <a:rPr lang="en-US" sz="2000" i="1" dirty="0" err="1">
                <a:solidFill>
                  <a:schemeClr val="bg1">
                    <a:lumMod val="50000"/>
                  </a:schemeClr>
                </a:solidFill>
              </a:rPr>
              <a:t>Huth</a:t>
            </a:r>
            <a:r>
              <a:rPr lang="en-US" sz="2000" i="1" dirty="0">
                <a:solidFill>
                  <a:schemeClr val="bg1">
                    <a:lumMod val="50000"/>
                  </a:schemeClr>
                </a:solidFill>
              </a:rPr>
              <a:t>, Adcroft, </a:t>
            </a:r>
            <a:r>
              <a:rPr lang="en-US" sz="2000" i="1" dirty="0" err="1">
                <a:solidFill>
                  <a:schemeClr val="bg1">
                    <a:lumMod val="50000"/>
                  </a:schemeClr>
                </a:solidFill>
              </a:rPr>
              <a:t>Sergienko</a:t>
            </a:r>
            <a:r>
              <a:rPr lang="en-US" sz="2000" i="1" dirty="0">
                <a:solidFill>
                  <a:schemeClr val="bg1">
                    <a:lumMod val="50000"/>
                  </a:schemeClr>
                </a:solidFill>
              </a:rPr>
              <a:t> &amp; Khan, Sci. Adv., 2022</a:t>
            </a:r>
          </a:p>
        </p:txBody>
      </p:sp>
      <p:pic>
        <p:nvPicPr>
          <p:cNvPr id="9" name="huth22_supp_vid_1">
            <a:hlinkClick r:id="" action="ppaction://media"/>
            <a:extLst>
              <a:ext uri="{FF2B5EF4-FFF2-40B4-BE49-F238E27FC236}">
                <a16:creationId xmlns:a16="http://schemas.microsoft.com/office/drawing/2014/main" id="{1FE7B7B8-511C-C39E-6E06-5D1FA898E4A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8219" b="13668"/>
          <a:stretch/>
        </p:blipFill>
        <p:spPr>
          <a:xfrm>
            <a:off x="7082947" y="990600"/>
            <a:ext cx="4194653" cy="3276600"/>
          </a:xfrm>
          <a:prstGeom prst="rect">
            <a:avLst/>
          </a:prstGeom>
        </p:spPr>
      </p:pic>
      <p:pic>
        <p:nvPicPr>
          <p:cNvPr id="10" name="a68_end_shorter">
            <a:hlinkClick r:id="" action="ppaction://media"/>
            <a:extLst>
              <a:ext uri="{FF2B5EF4-FFF2-40B4-BE49-F238E27FC236}">
                <a16:creationId xmlns:a16="http://schemas.microsoft.com/office/drawing/2014/main" id="{3DBBFA7F-30B2-8227-E11A-CC7B88889AEC}"/>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00100" y="1219200"/>
            <a:ext cx="4572000" cy="2846070"/>
          </a:xfrm>
          <a:prstGeom prst="rect">
            <a:avLst/>
          </a:prstGeom>
        </p:spPr>
      </p:pic>
      <p:sp>
        <p:nvSpPr>
          <p:cNvPr id="3" name="TextBox 2">
            <a:extLst>
              <a:ext uri="{FF2B5EF4-FFF2-40B4-BE49-F238E27FC236}">
                <a16:creationId xmlns:a16="http://schemas.microsoft.com/office/drawing/2014/main" id="{CA71B338-D0D8-BBBB-C23E-068CA634770C}"/>
              </a:ext>
            </a:extLst>
          </p:cNvPr>
          <p:cNvSpPr txBox="1"/>
          <p:nvPr/>
        </p:nvSpPr>
        <p:spPr>
          <a:xfrm>
            <a:off x="224947" y="115669"/>
            <a:ext cx="1320298" cy="646331"/>
          </a:xfrm>
          <a:prstGeom prst="rect">
            <a:avLst/>
          </a:prstGeom>
          <a:noFill/>
        </p:spPr>
        <p:txBody>
          <a:bodyPr wrap="none" rtlCol="0">
            <a:spAutoFit/>
          </a:bodyPr>
          <a:lstStyle/>
          <a:p>
            <a:pPr algn="ctr"/>
            <a:r>
              <a:rPr lang="en-US" sz="3600" dirty="0">
                <a:solidFill>
                  <a:schemeClr val="bg1"/>
                </a:solidFill>
              </a:rPr>
              <a:t>“</a:t>
            </a:r>
            <a:r>
              <a:rPr lang="en-US" sz="3600" dirty="0" err="1">
                <a:solidFill>
                  <a:schemeClr val="bg1"/>
                </a:solidFill>
              </a:rPr>
              <a:t>iKID</a:t>
            </a:r>
            <a:r>
              <a:rPr lang="en-US" sz="3600" dirty="0">
                <a:solidFill>
                  <a:schemeClr val="bg1"/>
                </a:solidFill>
              </a:rPr>
              <a:t>”</a:t>
            </a:r>
          </a:p>
        </p:txBody>
      </p:sp>
      <p:sp>
        <p:nvSpPr>
          <p:cNvPr id="4" name="TextBox 3">
            <a:extLst>
              <a:ext uri="{FF2B5EF4-FFF2-40B4-BE49-F238E27FC236}">
                <a16:creationId xmlns:a16="http://schemas.microsoft.com/office/drawing/2014/main" id="{8796693C-97C2-0590-3B3F-F4EE2FB6BED4}"/>
              </a:ext>
            </a:extLst>
          </p:cNvPr>
          <p:cNvSpPr txBox="1"/>
          <p:nvPr/>
        </p:nvSpPr>
        <p:spPr>
          <a:xfrm>
            <a:off x="646875" y="4065270"/>
            <a:ext cx="4878451" cy="369332"/>
          </a:xfrm>
          <a:prstGeom prst="rect">
            <a:avLst/>
          </a:prstGeom>
          <a:noFill/>
        </p:spPr>
        <p:txBody>
          <a:bodyPr wrap="none" rtlCol="0">
            <a:spAutoFit/>
          </a:bodyPr>
          <a:lstStyle/>
          <a:p>
            <a:pPr algn="ctr"/>
            <a:r>
              <a:rPr lang="en-US" dirty="0">
                <a:solidFill>
                  <a:schemeClr val="bg1">
                    <a:lumMod val="50000"/>
                  </a:schemeClr>
                </a:solidFill>
              </a:rPr>
              <a:t>Dec 17, 2020, A68a was 50km from South Georgia</a:t>
            </a:r>
          </a:p>
        </p:txBody>
      </p:sp>
    </p:spTree>
    <p:extLst>
      <p:ext uri="{BB962C8B-B14F-4D97-AF65-F5344CB8AC3E}">
        <p14:creationId xmlns:p14="http://schemas.microsoft.com/office/powerpoint/2010/main" val="350515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8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video>
              <p:cMediaNode vol="80000">
                <p:cTn id="12" fill="remove" display="0">
                  <p:stCondLst>
                    <p:cond delay="indefinite"/>
                  </p:stCondLst>
                </p:cTn>
                <p:tgtEl>
                  <p:spTgt spid="1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Foundations for floe-resolving sea-ice model</a:t>
            </a:r>
          </a:p>
        </p:txBody>
      </p:sp>
      <p:sp>
        <p:nvSpPr>
          <p:cNvPr id="3" name="Content Placeholder 2"/>
          <p:cNvSpPr>
            <a:spLocks noGrp="1"/>
          </p:cNvSpPr>
          <p:nvPr>
            <p:ph sz="quarter" idx="10"/>
          </p:nvPr>
        </p:nvSpPr>
        <p:spPr/>
        <p:txBody>
          <a:bodyPr>
            <a:normAutofit lnSpcReduction="10000"/>
          </a:bodyPr>
          <a:lstStyle/>
          <a:p>
            <a:r>
              <a:rPr lang="en-US" dirty="0"/>
              <a:t>Continuum sea-ice models</a:t>
            </a:r>
          </a:p>
          <a:p>
            <a:pPr lvl="1"/>
            <a:r>
              <a:rPr lang="en-US" dirty="0"/>
              <a:t>Typically on same grid as ocean model </a:t>
            </a:r>
          </a:p>
          <a:p>
            <a:pPr lvl="1"/>
            <a:r>
              <a:rPr lang="en-US" dirty="0"/>
              <a:t>Rheology inappropriate at floe scales</a:t>
            </a:r>
          </a:p>
          <a:p>
            <a:r>
              <a:rPr lang="en-US" dirty="0"/>
              <a:t>Lagrangian sea-ice models</a:t>
            </a:r>
          </a:p>
          <a:p>
            <a:pPr lvl="1"/>
            <a:r>
              <a:rPr lang="en-US" dirty="0"/>
              <a:t>Can represent floes directly</a:t>
            </a:r>
          </a:p>
          <a:p>
            <a:pPr lvl="2"/>
            <a:r>
              <a:rPr lang="en-US" dirty="0"/>
              <a:t>Statistic representations</a:t>
            </a:r>
          </a:p>
          <a:p>
            <a:pPr lvl="1"/>
            <a:r>
              <a:rPr lang="en-US" dirty="0"/>
              <a:t>Implicitly finer resolution</a:t>
            </a:r>
          </a:p>
          <a:p>
            <a:pPr lvl="1"/>
            <a:r>
              <a:rPr lang="en-US" dirty="0"/>
              <a:t>Currently investigating approximate dynamics</a:t>
            </a:r>
          </a:p>
        </p:txBody>
      </p:sp>
      <p:pic>
        <p:nvPicPr>
          <p:cNvPr id="5" name="cohesive-ex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97214" y="990600"/>
            <a:ext cx="6296361" cy="4114800"/>
          </a:xfrm>
          <a:prstGeom prst="rect">
            <a:avLst/>
          </a:prstGeom>
        </p:spPr>
      </p:pic>
      <p:sp>
        <p:nvSpPr>
          <p:cNvPr id="6" name="TextBox 5"/>
          <p:cNvSpPr txBox="1"/>
          <p:nvPr/>
        </p:nvSpPr>
        <p:spPr>
          <a:xfrm>
            <a:off x="5715000" y="5181600"/>
            <a:ext cx="640080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A test of “jamming” in a strait using reduced dynamics</a:t>
            </a:r>
          </a:p>
        </p:txBody>
      </p:sp>
      <p:sp>
        <p:nvSpPr>
          <p:cNvPr id="8" name="TextBox 7"/>
          <p:cNvSpPr txBox="1"/>
          <p:nvPr/>
        </p:nvSpPr>
        <p:spPr>
          <a:xfrm>
            <a:off x="9067800" y="5879068"/>
            <a:ext cx="2590800" cy="369332"/>
          </a:xfrm>
          <a:prstGeom prst="rect">
            <a:avLst/>
          </a:prstGeom>
          <a:noFill/>
        </p:spPr>
        <p:txBody>
          <a:bodyPr wrap="square" rtlCol="0">
            <a:spAutoFit/>
          </a:bodyPr>
          <a:lstStyle/>
          <a:p>
            <a:pPr algn="r"/>
            <a:r>
              <a:rPr lang="en-US" dirty="0" err="1">
                <a:solidFill>
                  <a:schemeClr val="tx1">
                    <a:lumMod val="50000"/>
                    <a:lumOff val="50000"/>
                  </a:schemeClr>
                </a:solidFill>
              </a:rPr>
              <a:t>Damsgaard</a:t>
            </a:r>
            <a:r>
              <a:rPr lang="en-US" dirty="0">
                <a:solidFill>
                  <a:schemeClr val="tx1">
                    <a:lumMod val="50000"/>
                    <a:lumOff val="50000"/>
                  </a:schemeClr>
                </a:solidFill>
              </a:rPr>
              <a:t> et al., 2018</a:t>
            </a:r>
          </a:p>
        </p:txBody>
      </p:sp>
      <p:sp>
        <p:nvSpPr>
          <p:cNvPr id="4" name="Footer Placeholder 3">
            <a:extLst>
              <a:ext uri="{FF2B5EF4-FFF2-40B4-BE49-F238E27FC236}">
                <a16:creationId xmlns:a16="http://schemas.microsoft.com/office/drawing/2014/main" id="{8A3A28DA-F79C-2748-317C-5897B3328D5A}"/>
              </a:ext>
            </a:extLst>
          </p:cNvPr>
          <p:cNvSpPr>
            <a:spLocks noGrp="1"/>
          </p:cNvSpPr>
          <p:nvPr>
            <p:ph type="ftr" sz="quarter" idx="12"/>
          </p:nvPr>
        </p:nvSpPr>
        <p:spPr/>
        <p:txBody>
          <a:bodyPr/>
          <a:lstStyle/>
          <a:p>
            <a:r>
              <a:rPr lang="en-US"/>
              <a:t>COSIMA 2022 Adcroft - MOM6 and ice</a:t>
            </a:r>
          </a:p>
        </p:txBody>
      </p:sp>
      <p:sp>
        <p:nvSpPr>
          <p:cNvPr id="7" name="Slide Number Placeholder 6">
            <a:extLst>
              <a:ext uri="{FF2B5EF4-FFF2-40B4-BE49-F238E27FC236}">
                <a16:creationId xmlns:a16="http://schemas.microsoft.com/office/drawing/2014/main" id="{96B75DE3-12E3-5A91-B081-6ED31AF06CB8}"/>
              </a:ext>
            </a:extLst>
          </p:cNvPr>
          <p:cNvSpPr>
            <a:spLocks noGrp="1"/>
          </p:cNvSpPr>
          <p:nvPr>
            <p:ph type="sldNum" sz="quarter" idx="13"/>
          </p:nvPr>
        </p:nvSpPr>
        <p:spPr/>
        <p:txBody>
          <a:bodyPr/>
          <a:lstStyle/>
          <a:p>
            <a:fld id="{C936E3ED-C7C6-4C82-AE04-AD06180781D7}" type="slidenum">
              <a:rPr lang="en-US" smtClean="0"/>
              <a:pPr/>
              <a:t>18</a:t>
            </a:fld>
            <a:endParaRPr lang="en-US"/>
          </a:p>
        </p:txBody>
      </p:sp>
    </p:spTree>
    <p:extLst>
      <p:ext uri="{BB962C8B-B14F-4D97-AF65-F5344CB8AC3E}">
        <p14:creationId xmlns:p14="http://schemas.microsoft.com/office/powerpoint/2010/main" val="389731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F1F706-F66C-ECBB-1C92-0D0FAB37F7E6}"/>
              </a:ext>
            </a:extLst>
          </p:cNvPr>
          <p:cNvSpPr>
            <a:spLocks noGrp="1"/>
          </p:cNvSpPr>
          <p:nvPr>
            <p:ph sz="quarter" idx="10"/>
          </p:nvPr>
        </p:nvSpPr>
        <p:spPr/>
        <p:txBody>
          <a:bodyPr>
            <a:normAutofit fontScale="92500" lnSpcReduction="10000"/>
          </a:bodyPr>
          <a:lstStyle/>
          <a:p>
            <a:pPr marL="0" indent="0">
              <a:buNone/>
            </a:pPr>
            <a:r>
              <a:rPr lang="en-US" dirty="0"/>
              <a:t>Up next:</a:t>
            </a:r>
          </a:p>
          <a:p>
            <a:r>
              <a:rPr lang="en-US" dirty="0"/>
              <a:t>Embedding of SIS2 into MOM6*</a:t>
            </a:r>
          </a:p>
          <a:p>
            <a:r>
              <a:rPr lang="en-US" dirty="0"/>
              <a:t>Embedding if </a:t>
            </a:r>
            <a:r>
              <a:rPr lang="en-US" dirty="0" err="1"/>
              <a:t>iKID</a:t>
            </a:r>
            <a:r>
              <a:rPr lang="en-US" dirty="0"/>
              <a:t> into MOM6*</a:t>
            </a:r>
          </a:p>
          <a:p>
            <a:pPr lvl="1"/>
            <a:r>
              <a:rPr lang="en-US" dirty="0"/>
              <a:t>Currently KID is called by SIS2</a:t>
            </a:r>
          </a:p>
          <a:p>
            <a:pPr lvl="1"/>
            <a:r>
              <a:rPr lang="en-US" dirty="0" err="1"/>
              <a:t>iKID</a:t>
            </a:r>
            <a:r>
              <a:rPr lang="en-US" dirty="0"/>
              <a:t> is stand alone</a:t>
            </a:r>
          </a:p>
          <a:p>
            <a:r>
              <a:rPr lang="en-US" dirty="0"/>
              <a:t>Coupling to contemporary ice sheet / shelf model</a:t>
            </a:r>
          </a:p>
          <a:p>
            <a:pPr lvl="1"/>
            <a:r>
              <a:rPr lang="en-US" dirty="0"/>
              <a:t>Collaborating with NCAR</a:t>
            </a:r>
          </a:p>
          <a:p>
            <a:endParaRPr lang="en-US" dirty="0"/>
          </a:p>
          <a:p>
            <a:r>
              <a:rPr lang="en-US" dirty="0"/>
              <a:t>Figure out how to calve icebergs from ice shelves!</a:t>
            </a:r>
          </a:p>
        </p:txBody>
      </p:sp>
      <p:sp>
        <p:nvSpPr>
          <p:cNvPr id="3" name="Content Placeholder 2">
            <a:extLst>
              <a:ext uri="{FF2B5EF4-FFF2-40B4-BE49-F238E27FC236}">
                <a16:creationId xmlns:a16="http://schemas.microsoft.com/office/drawing/2014/main" id="{DAC8C1DC-91E5-2884-67C0-79A5EF6B133D}"/>
              </a:ext>
            </a:extLst>
          </p:cNvPr>
          <p:cNvSpPr>
            <a:spLocks noGrp="1"/>
          </p:cNvSpPr>
          <p:nvPr>
            <p:ph sz="quarter" idx="11"/>
          </p:nvPr>
        </p:nvSpPr>
        <p:spPr/>
        <p:txBody>
          <a:bodyPr>
            <a:normAutofit fontScale="92500" lnSpcReduction="10000"/>
          </a:bodyPr>
          <a:lstStyle/>
          <a:p>
            <a:pPr marL="0" indent="0">
              <a:buNone/>
            </a:pPr>
            <a:r>
              <a:rPr lang="en-US" dirty="0"/>
              <a:t>Much longer term:</a:t>
            </a:r>
          </a:p>
          <a:p>
            <a:r>
              <a:rPr lang="en-US" dirty="0"/>
              <a:t>Consider Lagrangian approach for sea-ice</a:t>
            </a:r>
          </a:p>
          <a:p>
            <a:pPr lvl="1"/>
            <a:r>
              <a:rPr lang="en-US" dirty="0"/>
              <a:t>Might be necessary for the marginal ice zone</a:t>
            </a:r>
          </a:p>
          <a:p>
            <a:pPr lvl="1"/>
            <a:r>
              <a:rPr lang="en-US" dirty="0"/>
              <a:t>Unified Lagrangian treatment of all ice in contact with the ocean</a:t>
            </a:r>
          </a:p>
          <a:p>
            <a:r>
              <a:rPr lang="en-US" dirty="0"/>
              <a:t>Consider Lagrangian approach for all ice</a:t>
            </a:r>
          </a:p>
          <a:p>
            <a:pPr marL="457200" lvl="1" indent="0">
              <a:buNone/>
            </a:pPr>
            <a:endParaRPr lang="en-US"/>
          </a:p>
          <a:p>
            <a:pPr marL="457200" lvl="1" indent="0">
              <a:buNone/>
            </a:pPr>
            <a:endParaRPr lang="en-US" dirty="0"/>
          </a:p>
          <a:p>
            <a:pPr marL="457200" lvl="1" indent="0">
              <a:buNone/>
            </a:pPr>
            <a:r>
              <a:rPr lang="en-US" dirty="0"/>
              <a:t>*Software challenges</a:t>
            </a:r>
          </a:p>
        </p:txBody>
      </p:sp>
      <p:sp>
        <p:nvSpPr>
          <p:cNvPr id="4" name="Footer Placeholder 3">
            <a:extLst>
              <a:ext uri="{FF2B5EF4-FFF2-40B4-BE49-F238E27FC236}">
                <a16:creationId xmlns:a16="http://schemas.microsoft.com/office/drawing/2014/main" id="{4AD3FCC8-CEDC-2EEE-E848-ADAE85B5206D}"/>
              </a:ext>
            </a:extLst>
          </p:cNvPr>
          <p:cNvSpPr>
            <a:spLocks noGrp="1"/>
          </p:cNvSpPr>
          <p:nvPr>
            <p:ph type="ftr" sz="quarter" idx="12"/>
          </p:nvPr>
        </p:nvSpPr>
        <p:spPr/>
        <p:txBody>
          <a:bodyPr/>
          <a:lstStyle/>
          <a:p>
            <a:r>
              <a:rPr lang="en-US"/>
              <a:t>COSIMA 2022 Adcroft - MOM6 and ice</a:t>
            </a:r>
          </a:p>
        </p:txBody>
      </p:sp>
      <p:sp>
        <p:nvSpPr>
          <p:cNvPr id="5" name="Slide Number Placeholder 4">
            <a:extLst>
              <a:ext uri="{FF2B5EF4-FFF2-40B4-BE49-F238E27FC236}">
                <a16:creationId xmlns:a16="http://schemas.microsoft.com/office/drawing/2014/main" id="{A4579F5C-CD80-9CA4-ECFC-457C7A2540C1}"/>
              </a:ext>
            </a:extLst>
          </p:cNvPr>
          <p:cNvSpPr>
            <a:spLocks noGrp="1"/>
          </p:cNvSpPr>
          <p:nvPr>
            <p:ph type="sldNum" sz="quarter" idx="13"/>
          </p:nvPr>
        </p:nvSpPr>
        <p:spPr/>
        <p:txBody>
          <a:bodyPr/>
          <a:lstStyle/>
          <a:p>
            <a:fld id="{C936E3ED-C7C6-4C82-AE04-AD06180781D7}" type="slidenum">
              <a:rPr lang="en-US" smtClean="0"/>
              <a:pPr/>
              <a:t>19</a:t>
            </a:fld>
            <a:endParaRPr lang="en-US"/>
          </a:p>
        </p:txBody>
      </p:sp>
      <p:sp>
        <p:nvSpPr>
          <p:cNvPr id="6" name="Title 5">
            <a:extLst>
              <a:ext uri="{FF2B5EF4-FFF2-40B4-BE49-F238E27FC236}">
                <a16:creationId xmlns:a16="http://schemas.microsoft.com/office/drawing/2014/main" id="{34B38860-C2D6-F184-F164-027D785B1221}"/>
              </a:ext>
            </a:extLst>
          </p:cNvPr>
          <p:cNvSpPr>
            <a:spLocks noGrp="1"/>
          </p:cNvSpPr>
          <p:nvPr>
            <p:ph type="title"/>
          </p:nvPr>
        </p:nvSpPr>
        <p:spPr/>
        <p:txBody>
          <a:bodyPr/>
          <a:lstStyle/>
          <a:p>
            <a:r>
              <a:rPr lang="en-US" dirty="0"/>
              <a:t>Future plans with ice</a:t>
            </a:r>
          </a:p>
        </p:txBody>
      </p:sp>
    </p:spTree>
    <p:extLst>
      <p:ext uri="{BB962C8B-B14F-4D97-AF65-F5344CB8AC3E}">
        <p14:creationId xmlns:p14="http://schemas.microsoft.com/office/powerpoint/2010/main" val="62476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71F994-4CE1-D670-BD9B-534EC3CACCAD}"/>
              </a:ext>
            </a:extLst>
          </p:cNvPr>
          <p:cNvSpPr>
            <a:spLocks noGrp="1"/>
          </p:cNvSpPr>
          <p:nvPr>
            <p:ph sz="quarter" idx="10"/>
          </p:nvPr>
        </p:nvSpPr>
        <p:spPr/>
        <p:txBody>
          <a:bodyPr/>
          <a:lstStyle/>
          <a:p>
            <a:r>
              <a:rPr lang="en-US" dirty="0"/>
              <a:t>MOM-n (n&lt;6) staggered variables on an Arakawa B-grid</a:t>
            </a:r>
          </a:p>
          <a:p>
            <a:r>
              <a:rPr lang="en-US" dirty="0"/>
              <a:t>Sea Ice Simulator (SIS, now called SIS1)</a:t>
            </a:r>
          </a:p>
          <a:p>
            <a:pPr lvl="1"/>
            <a:r>
              <a:rPr lang="en-US" dirty="0"/>
              <a:t>Winton, 2000, thermodynamics</a:t>
            </a:r>
          </a:p>
          <a:p>
            <a:pPr lvl="1"/>
            <a:r>
              <a:rPr lang="en-US" dirty="0"/>
              <a:t>B-grid because of the ocean model</a:t>
            </a:r>
          </a:p>
          <a:p>
            <a:pPr lvl="1"/>
            <a:r>
              <a:rPr lang="en-US" dirty="0"/>
              <a:t>Used with C-grid GOLD in CM2G</a:t>
            </a:r>
          </a:p>
        </p:txBody>
      </p:sp>
      <p:sp>
        <p:nvSpPr>
          <p:cNvPr id="3" name="Content Placeholder 2">
            <a:extLst>
              <a:ext uri="{FF2B5EF4-FFF2-40B4-BE49-F238E27FC236}">
                <a16:creationId xmlns:a16="http://schemas.microsoft.com/office/drawing/2014/main" id="{1052AC79-1F7D-EFC2-A7AC-E783BBF84D63}"/>
              </a:ext>
            </a:extLst>
          </p:cNvPr>
          <p:cNvSpPr>
            <a:spLocks noGrp="1"/>
          </p:cNvSpPr>
          <p:nvPr>
            <p:ph sz="quarter" idx="11"/>
          </p:nvPr>
        </p:nvSpPr>
        <p:spPr/>
        <p:txBody>
          <a:bodyPr/>
          <a:lstStyle/>
          <a:p>
            <a:r>
              <a:rPr lang="en-US" dirty="0"/>
              <a:t>Desire for single point channels in coarse resolution ocean model caused ice “pile ups”</a:t>
            </a:r>
          </a:p>
        </p:txBody>
      </p:sp>
      <p:sp>
        <p:nvSpPr>
          <p:cNvPr id="4" name="Footer Placeholder 3">
            <a:extLst>
              <a:ext uri="{FF2B5EF4-FFF2-40B4-BE49-F238E27FC236}">
                <a16:creationId xmlns:a16="http://schemas.microsoft.com/office/drawing/2014/main" id="{9A6198EC-AC7E-4F66-0EB7-0160139C3191}"/>
              </a:ext>
            </a:extLst>
          </p:cNvPr>
          <p:cNvSpPr>
            <a:spLocks noGrp="1"/>
          </p:cNvSpPr>
          <p:nvPr>
            <p:ph type="ftr" sz="quarter" idx="12"/>
          </p:nvPr>
        </p:nvSpPr>
        <p:spPr/>
        <p:txBody>
          <a:bodyPr/>
          <a:lstStyle/>
          <a:p>
            <a:r>
              <a:rPr lang="en-US"/>
              <a:t>COSIMA 2022 Adcroft - MOM6 and ice</a:t>
            </a:r>
          </a:p>
        </p:txBody>
      </p:sp>
      <p:sp>
        <p:nvSpPr>
          <p:cNvPr id="5" name="Slide Number Placeholder 4">
            <a:extLst>
              <a:ext uri="{FF2B5EF4-FFF2-40B4-BE49-F238E27FC236}">
                <a16:creationId xmlns:a16="http://schemas.microsoft.com/office/drawing/2014/main" id="{81821CB9-18AD-7020-4DC3-BF47692CF446}"/>
              </a:ext>
            </a:extLst>
          </p:cNvPr>
          <p:cNvSpPr>
            <a:spLocks noGrp="1"/>
          </p:cNvSpPr>
          <p:nvPr>
            <p:ph type="sldNum" sz="quarter" idx="13"/>
          </p:nvPr>
        </p:nvSpPr>
        <p:spPr/>
        <p:txBody>
          <a:bodyPr/>
          <a:lstStyle/>
          <a:p>
            <a:fld id="{C936E3ED-C7C6-4C82-AE04-AD06180781D7}" type="slidenum">
              <a:rPr lang="en-US" smtClean="0"/>
              <a:pPr/>
              <a:t>2</a:t>
            </a:fld>
            <a:endParaRPr lang="en-US"/>
          </a:p>
        </p:txBody>
      </p:sp>
      <p:sp>
        <p:nvSpPr>
          <p:cNvPr id="6" name="Title 5">
            <a:extLst>
              <a:ext uri="{FF2B5EF4-FFF2-40B4-BE49-F238E27FC236}">
                <a16:creationId xmlns:a16="http://schemas.microsoft.com/office/drawing/2014/main" id="{AEF5DE14-ABF9-261B-DCBE-7EFC98169C2E}"/>
              </a:ext>
            </a:extLst>
          </p:cNvPr>
          <p:cNvSpPr>
            <a:spLocks noGrp="1"/>
          </p:cNvSpPr>
          <p:nvPr>
            <p:ph type="title"/>
          </p:nvPr>
        </p:nvSpPr>
        <p:spPr/>
        <p:txBody>
          <a:bodyPr/>
          <a:lstStyle/>
          <a:p>
            <a:r>
              <a:rPr lang="en-US" dirty="0"/>
              <a:t>MOM/SIS history</a:t>
            </a:r>
          </a:p>
        </p:txBody>
      </p:sp>
      <p:grpSp>
        <p:nvGrpSpPr>
          <p:cNvPr id="11" name="Group 10">
            <a:extLst>
              <a:ext uri="{FF2B5EF4-FFF2-40B4-BE49-F238E27FC236}">
                <a16:creationId xmlns:a16="http://schemas.microsoft.com/office/drawing/2014/main" id="{1EC5936D-D100-D8AF-9643-635407DED03E}"/>
              </a:ext>
            </a:extLst>
          </p:cNvPr>
          <p:cNvGrpSpPr/>
          <p:nvPr/>
        </p:nvGrpSpPr>
        <p:grpSpPr>
          <a:xfrm>
            <a:off x="11318396" y="2514600"/>
            <a:ext cx="645004" cy="3657600"/>
            <a:chOff x="11199750" y="1600200"/>
            <a:chExt cx="645004" cy="3657600"/>
          </a:xfrm>
        </p:grpSpPr>
        <p:pic>
          <p:nvPicPr>
            <p:cNvPr id="7" name="Content Placeholder 3">
              <a:extLst>
                <a:ext uri="{FF2B5EF4-FFF2-40B4-BE49-F238E27FC236}">
                  <a16:creationId xmlns:a16="http://schemas.microsoft.com/office/drawing/2014/main" id="{E7EEA59F-216A-B9E1-C3DF-0FBDE13428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117" t="14834" r="1" b="12824"/>
            <a:stretch/>
          </p:blipFill>
          <p:spPr>
            <a:xfrm>
              <a:off x="11199750" y="1600200"/>
              <a:ext cx="338554" cy="3657600"/>
            </a:xfrm>
            <a:prstGeom prst="rect">
              <a:avLst/>
            </a:prstGeom>
          </p:spPr>
        </p:pic>
        <p:sp>
          <p:nvSpPr>
            <p:cNvPr id="8" name="TextBox 7">
              <a:extLst>
                <a:ext uri="{FF2B5EF4-FFF2-40B4-BE49-F238E27FC236}">
                  <a16:creationId xmlns:a16="http://schemas.microsoft.com/office/drawing/2014/main" id="{8A5DEEEE-00CD-1A25-FEB5-C2FDF588AFC3}"/>
                </a:ext>
              </a:extLst>
            </p:cNvPr>
            <p:cNvSpPr txBox="1"/>
            <p:nvPr/>
          </p:nvSpPr>
          <p:spPr>
            <a:xfrm rot="16200000">
              <a:off x="9846677" y="3259723"/>
              <a:ext cx="3657600" cy="338554"/>
            </a:xfrm>
            <a:prstGeom prst="rect">
              <a:avLst/>
            </a:prstGeom>
            <a:noFill/>
          </p:spPr>
          <p:txBody>
            <a:bodyPr wrap="square" rtlCol="0">
              <a:spAutoFit/>
            </a:bodyPr>
            <a:lstStyle/>
            <a:p>
              <a:pPr algn="ctr"/>
              <a:r>
                <a:rPr lang="en-US" sz="1600" dirty="0">
                  <a:solidFill>
                    <a:schemeClr val="bg1">
                      <a:lumMod val="75000"/>
                    </a:schemeClr>
                  </a:solidFill>
                </a:rPr>
                <a:t>Jan. 1, Year 2 Sea Ice Mass [1000 kg m</a:t>
              </a:r>
              <a:r>
                <a:rPr lang="en-US" sz="1600" baseline="30000" dirty="0">
                  <a:solidFill>
                    <a:schemeClr val="bg1">
                      <a:lumMod val="75000"/>
                    </a:schemeClr>
                  </a:solidFill>
                </a:rPr>
                <a:t>-2</a:t>
              </a:r>
              <a:r>
                <a:rPr lang="en-US" sz="1600" dirty="0">
                  <a:solidFill>
                    <a:schemeClr val="bg1">
                      <a:lumMod val="75000"/>
                    </a:schemeClr>
                  </a:solidFill>
                </a:rPr>
                <a:t>]</a:t>
              </a:r>
            </a:p>
          </p:txBody>
        </p:sp>
      </p:grpSp>
      <p:pic>
        <p:nvPicPr>
          <p:cNvPr id="10" name="Content Placeholder 3">
            <a:extLst>
              <a:ext uri="{FF2B5EF4-FFF2-40B4-BE49-F238E27FC236}">
                <a16:creationId xmlns:a16="http://schemas.microsoft.com/office/drawing/2014/main" id="{F8462BC4-1A02-1033-7167-62E3DB023E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83" t="14834" r="5854" b="12824"/>
          <a:stretch/>
        </p:blipFill>
        <p:spPr>
          <a:xfrm>
            <a:off x="6341354" y="2514600"/>
            <a:ext cx="4953000" cy="3657600"/>
          </a:xfrm>
          <a:prstGeom prst="rect">
            <a:avLst/>
          </a:prstGeom>
        </p:spPr>
      </p:pic>
      <p:cxnSp>
        <p:nvCxnSpPr>
          <p:cNvPr id="82" name="Straight Connector 81">
            <a:extLst>
              <a:ext uri="{FF2B5EF4-FFF2-40B4-BE49-F238E27FC236}">
                <a16:creationId xmlns:a16="http://schemas.microsoft.com/office/drawing/2014/main" id="{6D9118E1-93B8-4DB3-9340-B0C9F055CB26}"/>
              </a:ext>
            </a:extLst>
          </p:cNvPr>
          <p:cNvCxnSpPr>
            <a:cxnSpLocks/>
            <a:stCxn id="127" idx="2"/>
            <a:endCxn id="136" idx="2"/>
          </p:cNvCxnSpPr>
          <p:nvPr/>
        </p:nvCxnSpPr>
        <p:spPr>
          <a:xfrm flipH="1">
            <a:off x="7091442" y="2760912"/>
            <a:ext cx="2134970" cy="200158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D8BE9A6-A580-0B46-6F0F-98BD57F6A058}"/>
              </a:ext>
            </a:extLst>
          </p:cNvPr>
          <p:cNvCxnSpPr>
            <a:cxnSpLocks/>
            <a:stCxn id="128" idx="0"/>
            <a:endCxn id="137" idx="0"/>
          </p:cNvCxnSpPr>
          <p:nvPr/>
        </p:nvCxnSpPr>
        <p:spPr>
          <a:xfrm>
            <a:off x="9739456" y="2760912"/>
            <a:ext cx="1065900" cy="200158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3809B4F-2BA5-2C01-A1ED-57FA88F6FB1D}"/>
              </a:ext>
            </a:extLst>
          </p:cNvPr>
          <p:cNvCxnSpPr>
            <a:cxnSpLocks/>
            <a:stCxn id="128" idx="2"/>
            <a:endCxn id="137" idx="2"/>
          </p:cNvCxnSpPr>
          <p:nvPr/>
        </p:nvCxnSpPr>
        <p:spPr>
          <a:xfrm>
            <a:off x="9739456" y="2572109"/>
            <a:ext cx="1065900" cy="104739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B9AF6658-416C-CC43-07E1-D8FEF1037BB8}"/>
              </a:ext>
            </a:extLst>
          </p:cNvPr>
          <p:cNvGrpSpPr/>
          <p:nvPr/>
        </p:nvGrpSpPr>
        <p:grpSpPr>
          <a:xfrm>
            <a:off x="9226412" y="2572109"/>
            <a:ext cx="513044" cy="188803"/>
            <a:chOff x="3962400" y="2842847"/>
            <a:chExt cx="4114808" cy="3720917"/>
          </a:xfrm>
        </p:grpSpPr>
        <p:sp>
          <p:nvSpPr>
            <p:cNvPr id="125" name="Flowchart: Process 124">
              <a:extLst>
                <a:ext uri="{FF2B5EF4-FFF2-40B4-BE49-F238E27FC236}">
                  <a16:creationId xmlns:a16="http://schemas.microsoft.com/office/drawing/2014/main" id="{F27DE4FE-6FF3-70DB-A0A9-E0DDA4CE7787}"/>
                </a:ext>
              </a:extLst>
            </p:cNvPr>
            <p:cNvSpPr/>
            <p:nvPr/>
          </p:nvSpPr>
          <p:spPr>
            <a:xfrm>
              <a:off x="3962400" y="2842847"/>
              <a:ext cx="4114800" cy="3720912"/>
            </a:xfrm>
            <a:prstGeom prst="flowChartProcess">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6" name="Group 125">
              <a:extLst>
                <a:ext uri="{FF2B5EF4-FFF2-40B4-BE49-F238E27FC236}">
                  <a16:creationId xmlns:a16="http://schemas.microsoft.com/office/drawing/2014/main" id="{2E7CB3C9-9C31-4604-8508-58FA86A543F7}"/>
                </a:ext>
              </a:extLst>
            </p:cNvPr>
            <p:cNvGrpSpPr/>
            <p:nvPr/>
          </p:nvGrpSpPr>
          <p:grpSpPr>
            <a:xfrm>
              <a:off x="3962404" y="2842849"/>
              <a:ext cx="4114804" cy="3720915"/>
              <a:chOff x="2895596" y="1566819"/>
              <a:chExt cx="4114804" cy="3720915"/>
            </a:xfrm>
            <a:noFill/>
          </p:grpSpPr>
          <p:sp>
            <p:nvSpPr>
              <p:cNvPr id="127" name="Right Triangle 126">
                <a:extLst>
                  <a:ext uri="{FF2B5EF4-FFF2-40B4-BE49-F238E27FC236}">
                    <a16:creationId xmlns:a16="http://schemas.microsoft.com/office/drawing/2014/main" id="{6C02EDB0-7FAF-D95C-F082-D77F7FE0169F}"/>
                  </a:ext>
                </a:extLst>
              </p:cNvPr>
              <p:cNvSpPr/>
              <p:nvPr/>
            </p:nvSpPr>
            <p:spPr>
              <a:xfrm>
                <a:off x="2895600" y="1566821"/>
                <a:ext cx="4114800" cy="372091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ight Triangle 127">
                <a:extLst>
                  <a:ext uri="{FF2B5EF4-FFF2-40B4-BE49-F238E27FC236}">
                    <a16:creationId xmlns:a16="http://schemas.microsoft.com/office/drawing/2014/main" id="{A86D31D3-3942-FC23-352A-586EC842D278}"/>
                  </a:ext>
                </a:extLst>
              </p:cNvPr>
              <p:cNvSpPr/>
              <p:nvPr/>
            </p:nvSpPr>
            <p:spPr>
              <a:xfrm rot="10800000">
                <a:off x="2895596" y="1566819"/>
                <a:ext cx="4114801" cy="372091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47" name="Group 146">
            <a:extLst>
              <a:ext uri="{FF2B5EF4-FFF2-40B4-BE49-F238E27FC236}">
                <a16:creationId xmlns:a16="http://schemas.microsoft.com/office/drawing/2014/main" id="{B47ED866-2F4B-B1C1-CA98-D394160D76CB}"/>
              </a:ext>
            </a:extLst>
          </p:cNvPr>
          <p:cNvGrpSpPr/>
          <p:nvPr/>
        </p:nvGrpSpPr>
        <p:grpSpPr>
          <a:xfrm>
            <a:off x="7091434" y="3619498"/>
            <a:ext cx="3717997" cy="1143000"/>
            <a:chOff x="6625328" y="2758497"/>
            <a:chExt cx="3717997" cy="1143000"/>
          </a:xfrm>
        </p:grpSpPr>
        <p:pic>
          <p:nvPicPr>
            <p:cNvPr id="12" name="Content Placeholder 3">
              <a:extLst>
                <a:ext uri="{FF2B5EF4-FFF2-40B4-BE49-F238E27FC236}">
                  <a16:creationId xmlns:a16="http://schemas.microsoft.com/office/drawing/2014/main" id="{DBB02DB7-556B-EE6A-6C2A-2CAC767647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97" t="16341" r="32999" b="80644"/>
            <a:stretch/>
          </p:blipFill>
          <p:spPr>
            <a:xfrm>
              <a:off x="6629400" y="2758497"/>
              <a:ext cx="3713925" cy="1143000"/>
            </a:xfrm>
            <a:prstGeom prst="rect">
              <a:avLst/>
            </a:prstGeom>
            <a:ln w="38100">
              <a:noFill/>
            </a:ln>
          </p:spPr>
        </p:pic>
        <p:grpSp>
          <p:nvGrpSpPr>
            <p:cNvPr id="133" name="Group 132">
              <a:extLst>
                <a:ext uri="{FF2B5EF4-FFF2-40B4-BE49-F238E27FC236}">
                  <a16:creationId xmlns:a16="http://schemas.microsoft.com/office/drawing/2014/main" id="{AC26CF53-9419-47F9-DAFC-196DC20BA454}"/>
                </a:ext>
              </a:extLst>
            </p:cNvPr>
            <p:cNvGrpSpPr/>
            <p:nvPr/>
          </p:nvGrpSpPr>
          <p:grpSpPr>
            <a:xfrm>
              <a:off x="6625328" y="2758497"/>
              <a:ext cx="3713925" cy="1143000"/>
              <a:chOff x="3962400" y="2842847"/>
              <a:chExt cx="4114808" cy="3720917"/>
            </a:xfrm>
          </p:grpSpPr>
          <p:sp>
            <p:nvSpPr>
              <p:cNvPr id="134" name="Flowchart: Process 133">
                <a:extLst>
                  <a:ext uri="{FF2B5EF4-FFF2-40B4-BE49-F238E27FC236}">
                    <a16:creationId xmlns:a16="http://schemas.microsoft.com/office/drawing/2014/main" id="{9C4C2228-3350-2F42-BC75-C27E0A7FBF22}"/>
                  </a:ext>
                </a:extLst>
              </p:cNvPr>
              <p:cNvSpPr/>
              <p:nvPr/>
            </p:nvSpPr>
            <p:spPr>
              <a:xfrm>
                <a:off x="3962400" y="2842847"/>
                <a:ext cx="4114800" cy="3720912"/>
              </a:xfrm>
              <a:prstGeom prst="flowChartProcess">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a:extLst>
                  <a:ext uri="{FF2B5EF4-FFF2-40B4-BE49-F238E27FC236}">
                    <a16:creationId xmlns:a16="http://schemas.microsoft.com/office/drawing/2014/main" id="{4CA23A95-B270-BCC6-DD25-F044376D7F7A}"/>
                  </a:ext>
                </a:extLst>
              </p:cNvPr>
              <p:cNvGrpSpPr/>
              <p:nvPr/>
            </p:nvGrpSpPr>
            <p:grpSpPr>
              <a:xfrm>
                <a:off x="3962404" y="2842849"/>
                <a:ext cx="4114804" cy="3720915"/>
                <a:chOff x="2895596" y="1566819"/>
                <a:chExt cx="4114804" cy="3720915"/>
              </a:xfrm>
              <a:noFill/>
            </p:grpSpPr>
            <p:sp>
              <p:nvSpPr>
                <p:cNvPr id="136" name="Right Triangle 135">
                  <a:extLst>
                    <a:ext uri="{FF2B5EF4-FFF2-40B4-BE49-F238E27FC236}">
                      <a16:creationId xmlns:a16="http://schemas.microsoft.com/office/drawing/2014/main" id="{7EA0E674-C241-6134-5E42-64E04B1ACA83}"/>
                    </a:ext>
                  </a:extLst>
                </p:cNvPr>
                <p:cNvSpPr/>
                <p:nvPr/>
              </p:nvSpPr>
              <p:spPr>
                <a:xfrm>
                  <a:off x="2895600" y="1566821"/>
                  <a:ext cx="4114800" cy="372091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ight Triangle 136">
                  <a:extLst>
                    <a:ext uri="{FF2B5EF4-FFF2-40B4-BE49-F238E27FC236}">
                      <a16:creationId xmlns:a16="http://schemas.microsoft.com/office/drawing/2014/main" id="{E34FAB37-1EEB-564E-7E9F-92A0CD604C0A}"/>
                    </a:ext>
                  </a:extLst>
                </p:cNvPr>
                <p:cNvSpPr/>
                <p:nvPr/>
              </p:nvSpPr>
              <p:spPr>
                <a:xfrm rot="10800000">
                  <a:off x="2895596" y="1566819"/>
                  <a:ext cx="4114801" cy="372091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cxnSp>
        <p:nvCxnSpPr>
          <p:cNvPr id="144" name="Straight Connector 143">
            <a:extLst>
              <a:ext uri="{FF2B5EF4-FFF2-40B4-BE49-F238E27FC236}">
                <a16:creationId xmlns:a16="http://schemas.microsoft.com/office/drawing/2014/main" id="{7865E43B-4005-189E-5D37-795FEB03E357}"/>
              </a:ext>
            </a:extLst>
          </p:cNvPr>
          <p:cNvCxnSpPr>
            <a:cxnSpLocks/>
            <a:stCxn id="128" idx="4"/>
            <a:endCxn id="137" idx="4"/>
          </p:cNvCxnSpPr>
          <p:nvPr/>
        </p:nvCxnSpPr>
        <p:spPr>
          <a:xfrm flipH="1">
            <a:off x="7091438" y="2572109"/>
            <a:ext cx="2134974" cy="104739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E17CF866-0DF6-F0F0-96A9-65AC5098BA95}"/>
              </a:ext>
            </a:extLst>
          </p:cNvPr>
          <p:cNvSpPr txBox="1"/>
          <p:nvPr/>
        </p:nvSpPr>
        <p:spPr>
          <a:xfrm>
            <a:off x="6447615" y="4997611"/>
            <a:ext cx="2890048" cy="646331"/>
          </a:xfrm>
          <a:prstGeom prst="rect">
            <a:avLst/>
          </a:prstGeom>
          <a:solidFill>
            <a:schemeClr val="bg1">
              <a:alpha val="60000"/>
            </a:schemeClr>
          </a:solidFill>
        </p:spPr>
        <p:txBody>
          <a:bodyPr wrap="square" rtlCol="0">
            <a:spAutoFit/>
          </a:bodyPr>
          <a:lstStyle/>
          <a:p>
            <a:r>
              <a:rPr lang="en-US" b="1" dirty="0"/>
              <a:t>Ice mass on 0002/01/01</a:t>
            </a:r>
          </a:p>
          <a:p>
            <a:r>
              <a:rPr lang="en-US" b="1" dirty="0"/>
              <a:t>Model space (no projection)</a:t>
            </a:r>
          </a:p>
        </p:txBody>
      </p:sp>
      <p:grpSp>
        <p:nvGrpSpPr>
          <p:cNvPr id="180" name="Group 179">
            <a:extLst>
              <a:ext uri="{FF2B5EF4-FFF2-40B4-BE49-F238E27FC236}">
                <a16:creationId xmlns:a16="http://schemas.microsoft.com/office/drawing/2014/main" id="{3D936762-0EAE-F1D1-EE0E-F5604BB5D5FB}"/>
              </a:ext>
            </a:extLst>
          </p:cNvPr>
          <p:cNvGrpSpPr/>
          <p:nvPr/>
        </p:nvGrpSpPr>
        <p:grpSpPr>
          <a:xfrm>
            <a:off x="3786524" y="4724400"/>
            <a:ext cx="1371600" cy="1371600"/>
            <a:chOff x="1066800" y="4724400"/>
            <a:chExt cx="1371600" cy="1371600"/>
          </a:xfrm>
        </p:grpSpPr>
        <p:sp>
          <p:nvSpPr>
            <p:cNvPr id="149" name="Rectangle 148">
              <a:extLst>
                <a:ext uri="{FF2B5EF4-FFF2-40B4-BE49-F238E27FC236}">
                  <a16:creationId xmlns:a16="http://schemas.microsoft.com/office/drawing/2014/main" id="{2911B02B-E716-2016-0089-4C6F1DA5A027}"/>
                </a:ext>
              </a:extLst>
            </p:cNvPr>
            <p:cNvSpPr/>
            <p:nvPr/>
          </p:nvSpPr>
          <p:spPr>
            <a:xfrm>
              <a:off x="1066800" y="4724400"/>
              <a:ext cx="457200" cy="457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6D065037-EBD2-618A-A839-91D20C8CCD2B}"/>
                </a:ext>
              </a:extLst>
            </p:cNvPr>
            <p:cNvSpPr/>
            <p:nvPr/>
          </p:nvSpPr>
          <p:spPr>
            <a:xfrm>
              <a:off x="1066800" y="5181600"/>
              <a:ext cx="457200"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1C72A5F3-344B-9A4D-5106-09BDAE5C265B}"/>
                </a:ext>
              </a:extLst>
            </p:cNvPr>
            <p:cNvSpPr/>
            <p:nvPr/>
          </p:nvSpPr>
          <p:spPr>
            <a:xfrm>
              <a:off x="1066800" y="5638800"/>
              <a:ext cx="457200"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C62D7387-7F85-22B9-8E48-55C6F41F0082}"/>
                </a:ext>
              </a:extLst>
            </p:cNvPr>
            <p:cNvSpPr/>
            <p:nvPr/>
          </p:nvSpPr>
          <p:spPr>
            <a:xfrm>
              <a:off x="1524000" y="4724400"/>
              <a:ext cx="457200" cy="457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A98FE993-2593-81C1-EB1F-F006D8D1634A}"/>
                </a:ext>
              </a:extLst>
            </p:cNvPr>
            <p:cNvSpPr/>
            <p:nvPr/>
          </p:nvSpPr>
          <p:spPr>
            <a:xfrm>
              <a:off x="1524000" y="5181600"/>
              <a:ext cx="457200"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02BC284F-5B2D-F4F0-CC4A-F40487B92568}"/>
                </a:ext>
              </a:extLst>
            </p:cNvPr>
            <p:cNvSpPr/>
            <p:nvPr/>
          </p:nvSpPr>
          <p:spPr>
            <a:xfrm>
              <a:off x="1524000" y="5638800"/>
              <a:ext cx="457200" cy="457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A95712BD-DC31-1DE7-CE50-CEDFCB4D2BA7}"/>
                </a:ext>
              </a:extLst>
            </p:cNvPr>
            <p:cNvSpPr/>
            <p:nvPr/>
          </p:nvSpPr>
          <p:spPr>
            <a:xfrm>
              <a:off x="1981200" y="4724400"/>
              <a:ext cx="457200" cy="457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FEBCDABB-C890-8874-6D0A-A31091257D5B}"/>
                </a:ext>
              </a:extLst>
            </p:cNvPr>
            <p:cNvSpPr/>
            <p:nvPr/>
          </p:nvSpPr>
          <p:spPr>
            <a:xfrm>
              <a:off x="1981200" y="5181600"/>
              <a:ext cx="457200"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BB8C7235-428B-1E1D-EB42-A5B3A393FDDE}"/>
                </a:ext>
              </a:extLst>
            </p:cNvPr>
            <p:cNvSpPr/>
            <p:nvPr/>
          </p:nvSpPr>
          <p:spPr>
            <a:xfrm>
              <a:off x="1981200" y="5638800"/>
              <a:ext cx="457200" cy="457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9" name="Straight Arrow Connector 158">
            <a:extLst>
              <a:ext uri="{FF2B5EF4-FFF2-40B4-BE49-F238E27FC236}">
                <a16:creationId xmlns:a16="http://schemas.microsoft.com/office/drawing/2014/main" id="{53995230-39A3-0746-6834-C0689C42B691}"/>
              </a:ext>
            </a:extLst>
          </p:cNvPr>
          <p:cNvCxnSpPr>
            <a:cxnSpLocks/>
          </p:cNvCxnSpPr>
          <p:nvPr/>
        </p:nvCxnSpPr>
        <p:spPr>
          <a:xfrm>
            <a:off x="4148474" y="5416389"/>
            <a:ext cx="228600" cy="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45D3ACF6-3D60-D85A-5E73-C716926FBE87}"/>
              </a:ext>
            </a:extLst>
          </p:cNvPr>
          <p:cNvCxnSpPr>
            <a:cxnSpLocks/>
          </p:cNvCxnSpPr>
          <p:nvPr/>
        </p:nvCxnSpPr>
        <p:spPr>
          <a:xfrm>
            <a:off x="4605674" y="5416389"/>
            <a:ext cx="228600" cy="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5566CC9B-6A70-5BD6-D1E2-6BA09AEE7631}"/>
              </a:ext>
            </a:extLst>
          </p:cNvPr>
          <p:cNvCxnSpPr>
            <a:cxnSpLocks/>
          </p:cNvCxnSpPr>
          <p:nvPr/>
        </p:nvCxnSpPr>
        <p:spPr>
          <a:xfrm>
            <a:off x="5062874" y="5416389"/>
            <a:ext cx="228600" cy="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B6339B3F-520E-1F36-CDEF-80720BF690D5}"/>
              </a:ext>
            </a:extLst>
          </p:cNvPr>
          <p:cNvCxnSpPr>
            <a:cxnSpLocks/>
          </p:cNvCxnSpPr>
          <p:nvPr/>
        </p:nvCxnSpPr>
        <p:spPr>
          <a:xfrm>
            <a:off x="3691274" y="5416389"/>
            <a:ext cx="228600" cy="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70D16F8B-36E8-15F7-8F3B-FE7117E8DF96}"/>
              </a:ext>
            </a:extLst>
          </p:cNvPr>
          <p:cNvCxnSpPr>
            <a:cxnSpLocks/>
          </p:cNvCxnSpPr>
          <p:nvPr/>
        </p:nvCxnSpPr>
        <p:spPr>
          <a:xfrm>
            <a:off x="3691274" y="5873589"/>
            <a:ext cx="228600" cy="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E93D61E3-A7B5-D2D8-7739-2734F3FC4BC9}"/>
              </a:ext>
            </a:extLst>
          </p:cNvPr>
          <p:cNvCxnSpPr>
            <a:cxnSpLocks/>
          </p:cNvCxnSpPr>
          <p:nvPr/>
        </p:nvCxnSpPr>
        <p:spPr>
          <a:xfrm flipV="1">
            <a:off x="4015124" y="5051264"/>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DA4E5639-9449-1C6D-C796-3360C0E27C1E}"/>
              </a:ext>
            </a:extLst>
          </p:cNvPr>
          <p:cNvCxnSpPr>
            <a:cxnSpLocks/>
          </p:cNvCxnSpPr>
          <p:nvPr/>
        </p:nvCxnSpPr>
        <p:spPr>
          <a:xfrm flipV="1">
            <a:off x="4472324" y="5051264"/>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8C9EA806-8252-7E03-DD10-C281CBFC66C9}"/>
              </a:ext>
            </a:extLst>
          </p:cNvPr>
          <p:cNvCxnSpPr>
            <a:cxnSpLocks/>
          </p:cNvCxnSpPr>
          <p:nvPr/>
        </p:nvCxnSpPr>
        <p:spPr>
          <a:xfrm flipV="1">
            <a:off x="4929524" y="5051264"/>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470B0F24-FA32-9148-FCA4-8352C1915425}"/>
              </a:ext>
            </a:extLst>
          </p:cNvPr>
          <p:cNvCxnSpPr>
            <a:cxnSpLocks/>
          </p:cNvCxnSpPr>
          <p:nvPr/>
        </p:nvCxnSpPr>
        <p:spPr>
          <a:xfrm flipV="1">
            <a:off x="4929524" y="5508464"/>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67EB0D80-1935-0D59-B494-52D07CD97F5F}"/>
              </a:ext>
            </a:extLst>
          </p:cNvPr>
          <p:cNvCxnSpPr>
            <a:cxnSpLocks/>
          </p:cNvCxnSpPr>
          <p:nvPr/>
        </p:nvCxnSpPr>
        <p:spPr>
          <a:xfrm flipV="1">
            <a:off x="4472324" y="5508464"/>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55194C9A-8A69-E469-E4B7-397D25B455BB}"/>
              </a:ext>
            </a:extLst>
          </p:cNvPr>
          <p:cNvCxnSpPr>
            <a:cxnSpLocks/>
          </p:cNvCxnSpPr>
          <p:nvPr/>
        </p:nvCxnSpPr>
        <p:spPr>
          <a:xfrm flipV="1">
            <a:off x="4015124" y="5508464"/>
            <a:ext cx="0" cy="22860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FA084AA7-9AC7-5154-4536-74BFEB90870F}"/>
              </a:ext>
            </a:extLst>
          </p:cNvPr>
          <p:cNvCxnSpPr>
            <a:cxnSpLocks/>
          </p:cNvCxnSpPr>
          <p:nvPr/>
        </p:nvCxnSpPr>
        <p:spPr>
          <a:xfrm flipV="1">
            <a:off x="4015124" y="5965664"/>
            <a:ext cx="0" cy="22860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0B79F255-7B5F-55D7-4BC6-5A8577DD1BAF}"/>
              </a:ext>
            </a:extLst>
          </p:cNvPr>
          <p:cNvSpPr/>
          <p:nvPr/>
        </p:nvSpPr>
        <p:spPr>
          <a:xfrm>
            <a:off x="3977024" y="5838825"/>
            <a:ext cx="76200" cy="762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184">
            <a:extLst>
              <a:ext uri="{FF2B5EF4-FFF2-40B4-BE49-F238E27FC236}">
                <a16:creationId xmlns:a16="http://schemas.microsoft.com/office/drawing/2014/main" id="{B1A4B10F-20AF-7C5A-0668-284EA7E4BC8D}"/>
              </a:ext>
            </a:extLst>
          </p:cNvPr>
          <p:cNvGrpSpPr/>
          <p:nvPr/>
        </p:nvGrpSpPr>
        <p:grpSpPr>
          <a:xfrm>
            <a:off x="1516839" y="4724400"/>
            <a:ext cx="1371600" cy="1371600"/>
            <a:chOff x="1066800" y="4724400"/>
            <a:chExt cx="1371600" cy="1371600"/>
          </a:xfrm>
        </p:grpSpPr>
        <p:sp>
          <p:nvSpPr>
            <p:cNvPr id="186" name="Rectangle 185">
              <a:extLst>
                <a:ext uri="{FF2B5EF4-FFF2-40B4-BE49-F238E27FC236}">
                  <a16:creationId xmlns:a16="http://schemas.microsoft.com/office/drawing/2014/main" id="{D4FE0F33-8069-21A4-BC66-2DF216E5BCEA}"/>
                </a:ext>
              </a:extLst>
            </p:cNvPr>
            <p:cNvSpPr/>
            <p:nvPr/>
          </p:nvSpPr>
          <p:spPr>
            <a:xfrm>
              <a:off x="1066800" y="4724400"/>
              <a:ext cx="457200" cy="457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39E8B5E3-4049-0A2B-BA32-0124D5B87038}"/>
                </a:ext>
              </a:extLst>
            </p:cNvPr>
            <p:cNvSpPr/>
            <p:nvPr/>
          </p:nvSpPr>
          <p:spPr>
            <a:xfrm>
              <a:off x="1066800" y="5181600"/>
              <a:ext cx="457200"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95707B3E-E42E-0B8F-43A0-D76DDED278C9}"/>
                </a:ext>
              </a:extLst>
            </p:cNvPr>
            <p:cNvSpPr/>
            <p:nvPr/>
          </p:nvSpPr>
          <p:spPr>
            <a:xfrm>
              <a:off x="1066800" y="5638800"/>
              <a:ext cx="457200"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BC47B97E-75A7-1BA4-6EF8-E0C3F21E5803}"/>
                </a:ext>
              </a:extLst>
            </p:cNvPr>
            <p:cNvSpPr/>
            <p:nvPr/>
          </p:nvSpPr>
          <p:spPr>
            <a:xfrm>
              <a:off x="1524000" y="4724400"/>
              <a:ext cx="457200" cy="457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77550660-9722-CEB7-DB5F-57647D4A44BF}"/>
                </a:ext>
              </a:extLst>
            </p:cNvPr>
            <p:cNvSpPr/>
            <p:nvPr/>
          </p:nvSpPr>
          <p:spPr>
            <a:xfrm>
              <a:off x="1524000" y="5181600"/>
              <a:ext cx="457200"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CB6D9C68-3E07-0403-19F4-D876F6828289}"/>
                </a:ext>
              </a:extLst>
            </p:cNvPr>
            <p:cNvSpPr/>
            <p:nvPr/>
          </p:nvSpPr>
          <p:spPr>
            <a:xfrm>
              <a:off x="1524000" y="5638800"/>
              <a:ext cx="457200" cy="457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0BB056EC-CF90-F3F7-6434-C3C757545134}"/>
                </a:ext>
              </a:extLst>
            </p:cNvPr>
            <p:cNvSpPr/>
            <p:nvPr/>
          </p:nvSpPr>
          <p:spPr>
            <a:xfrm>
              <a:off x="1981200" y="4724400"/>
              <a:ext cx="457200" cy="457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9D7849E1-0775-4C28-A88B-03FEC15FD598}"/>
                </a:ext>
              </a:extLst>
            </p:cNvPr>
            <p:cNvSpPr/>
            <p:nvPr/>
          </p:nvSpPr>
          <p:spPr>
            <a:xfrm>
              <a:off x="1981200" y="5181600"/>
              <a:ext cx="457200"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973301E2-EEDE-04B2-897B-A1CE2A8CB595}"/>
                </a:ext>
              </a:extLst>
            </p:cNvPr>
            <p:cNvSpPr/>
            <p:nvPr/>
          </p:nvSpPr>
          <p:spPr>
            <a:xfrm>
              <a:off x="1981200" y="5638800"/>
              <a:ext cx="457200" cy="457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9" name="Straight Arrow Connector 198">
            <a:extLst>
              <a:ext uri="{FF2B5EF4-FFF2-40B4-BE49-F238E27FC236}">
                <a16:creationId xmlns:a16="http://schemas.microsoft.com/office/drawing/2014/main" id="{D58EF70C-D79E-901B-541D-A95E76042EDD}"/>
              </a:ext>
            </a:extLst>
          </p:cNvPr>
          <p:cNvCxnSpPr>
            <a:cxnSpLocks/>
          </p:cNvCxnSpPr>
          <p:nvPr/>
        </p:nvCxnSpPr>
        <p:spPr>
          <a:xfrm>
            <a:off x="1421589" y="6096000"/>
            <a:ext cx="228600" cy="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9C5C4FB6-2BF5-9F54-B9EA-45290FCDAD31}"/>
              </a:ext>
            </a:extLst>
          </p:cNvPr>
          <p:cNvCxnSpPr>
            <a:cxnSpLocks/>
          </p:cNvCxnSpPr>
          <p:nvPr/>
        </p:nvCxnSpPr>
        <p:spPr>
          <a:xfrm flipV="1">
            <a:off x="1516839" y="5051264"/>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CA4D3220-F41C-7F17-320A-9FBA25AFCFF8}"/>
              </a:ext>
            </a:extLst>
          </p:cNvPr>
          <p:cNvCxnSpPr>
            <a:cxnSpLocks/>
          </p:cNvCxnSpPr>
          <p:nvPr/>
        </p:nvCxnSpPr>
        <p:spPr>
          <a:xfrm flipV="1">
            <a:off x="1974039" y="5051264"/>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3C43455E-9631-2032-75CC-0C787BA5FC17}"/>
              </a:ext>
            </a:extLst>
          </p:cNvPr>
          <p:cNvCxnSpPr>
            <a:cxnSpLocks/>
          </p:cNvCxnSpPr>
          <p:nvPr/>
        </p:nvCxnSpPr>
        <p:spPr>
          <a:xfrm flipV="1">
            <a:off x="1974039" y="5508464"/>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C631BE19-4763-6070-5B90-2110B33AE2AF}"/>
              </a:ext>
            </a:extLst>
          </p:cNvPr>
          <p:cNvCxnSpPr>
            <a:cxnSpLocks/>
          </p:cNvCxnSpPr>
          <p:nvPr/>
        </p:nvCxnSpPr>
        <p:spPr>
          <a:xfrm flipV="1">
            <a:off x="1516839" y="5508464"/>
            <a:ext cx="0" cy="22860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A4B2D00F-F6D9-2209-78B2-A3F8E1070452}"/>
              </a:ext>
            </a:extLst>
          </p:cNvPr>
          <p:cNvCxnSpPr>
            <a:cxnSpLocks/>
          </p:cNvCxnSpPr>
          <p:nvPr/>
        </p:nvCxnSpPr>
        <p:spPr>
          <a:xfrm flipV="1">
            <a:off x="1516839" y="5965664"/>
            <a:ext cx="0" cy="22860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0" name="Oval 209">
            <a:extLst>
              <a:ext uri="{FF2B5EF4-FFF2-40B4-BE49-F238E27FC236}">
                <a16:creationId xmlns:a16="http://schemas.microsoft.com/office/drawing/2014/main" id="{4FE580A4-2B56-B26E-D768-76B8F5F7C469}"/>
              </a:ext>
            </a:extLst>
          </p:cNvPr>
          <p:cNvSpPr/>
          <p:nvPr/>
        </p:nvSpPr>
        <p:spPr>
          <a:xfrm>
            <a:off x="1707339" y="5838825"/>
            <a:ext cx="76200" cy="762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8" name="Straight Arrow Connector 217">
            <a:extLst>
              <a:ext uri="{FF2B5EF4-FFF2-40B4-BE49-F238E27FC236}">
                <a16:creationId xmlns:a16="http://schemas.microsoft.com/office/drawing/2014/main" id="{FAFDA595-7907-BF93-ECE6-7EBB449CE89D}"/>
              </a:ext>
            </a:extLst>
          </p:cNvPr>
          <p:cNvCxnSpPr>
            <a:cxnSpLocks/>
          </p:cNvCxnSpPr>
          <p:nvPr/>
        </p:nvCxnSpPr>
        <p:spPr>
          <a:xfrm>
            <a:off x="1878789" y="5181601"/>
            <a:ext cx="2286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E2C9410E-BE05-0FED-8332-684E88EE12FE}"/>
              </a:ext>
            </a:extLst>
          </p:cNvPr>
          <p:cNvCxnSpPr>
            <a:cxnSpLocks/>
          </p:cNvCxnSpPr>
          <p:nvPr/>
        </p:nvCxnSpPr>
        <p:spPr>
          <a:xfrm>
            <a:off x="2335989" y="5181601"/>
            <a:ext cx="2286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EC0A218C-3E05-C1BF-8521-1620CD30E9A1}"/>
              </a:ext>
            </a:extLst>
          </p:cNvPr>
          <p:cNvCxnSpPr>
            <a:cxnSpLocks/>
          </p:cNvCxnSpPr>
          <p:nvPr/>
        </p:nvCxnSpPr>
        <p:spPr>
          <a:xfrm>
            <a:off x="2793189" y="5181601"/>
            <a:ext cx="2286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FB933F8A-B0CB-F35A-DEF7-EADF5F328600}"/>
              </a:ext>
            </a:extLst>
          </p:cNvPr>
          <p:cNvCxnSpPr>
            <a:cxnSpLocks/>
          </p:cNvCxnSpPr>
          <p:nvPr/>
        </p:nvCxnSpPr>
        <p:spPr>
          <a:xfrm>
            <a:off x="1421589" y="5181601"/>
            <a:ext cx="2286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B719A75E-8883-C90B-8E47-7B45D756C7FF}"/>
              </a:ext>
            </a:extLst>
          </p:cNvPr>
          <p:cNvCxnSpPr>
            <a:cxnSpLocks/>
          </p:cNvCxnSpPr>
          <p:nvPr/>
        </p:nvCxnSpPr>
        <p:spPr>
          <a:xfrm>
            <a:off x="1878789" y="5638800"/>
            <a:ext cx="2286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1FED3A03-B164-4F33-06A9-A8ABCF869F4C}"/>
              </a:ext>
            </a:extLst>
          </p:cNvPr>
          <p:cNvCxnSpPr>
            <a:cxnSpLocks/>
          </p:cNvCxnSpPr>
          <p:nvPr/>
        </p:nvCxnSpPr>
        <p:spPr>
          <a:xfrm>
            <a:off x="2335989" y="5638800"/>
            <a:ext cx="2286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ECDD8769-2AA3-1042-D547-6FAF611A26F0}"/>
              </a:ext>
            </a:extLst>
          </p:cNvPr>
          <p:cNvCxnSpPr>
            <a:cxnSpLocks/>
          </p:cNvCxnSpPr>
          <p:nvPr/>
        </p:nvCxnSpPr>
        <p:spPr>
          <a:xfrm>
            <a:off x="2793189" y="5638800"/>
            <a:ext cx="2286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E37D21F0-6F53-F6D4-8278-FF170577F857}"/>
              </a:ext>
            </a:extLst>
          </p:cNvPr>
          <p:cNvCxnSpPr>
            <a:cxnSpLocks/>
          </p:cNvCxnSpPr>
          <p:nvPr/>
        </p:nvCxnSpPr>
        <p:spPr>
          <a:xfrm>
            <a:off x="1421589" y="5638800"/>
            <a:ext cx="228600" cy="0"/>
          </a:xfrm>
          <a:prstGeom prst="straightConnector1">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A68AB774-D320-EA90-1210-2C964F9C33A2}"/>
              </a:ext>
            </a:extLst>
          </p:cNvPr>
          <p:cNvCxnSpPr>
            <a:cxnSpLocks/>
          </p:cNvCxnSpPr>
          <p:nvPr/>
        </p:nvCxnSpPr>
        <p:spPr>
          <a:xfrm flipV="1">
            <a:off x="2890820" y="5051264"/>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A7F6C02A-4F6B-0895-D2EC-7D883CD877D9}"/>
              </a:ext>
            </a:extLst>
          </p:cNvPr>
          <p:cNvCxnSpPr>
            <a:cxnSpLocks/>
          </p:cNvCxnSpPr>
          <p:nvPr/>
        </p:nvCxnSpPr>
        <p:spPr>
          <a:xfrm flipV="1">
            <a:off x="2890820" y="5508464"/>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59EBF871-D943-AB00-AB54-F32618B03700}"/>
              </a:ext>
            </a:extLst>
          </p:cNvPr>
          <p:cNvCxnSpPr>
            <a:cxnSpLocks/>
          </p:cNvCxnSpPr>
          <p:nvPr/>
        </p:nvCxnSpPr>
        <p:spPr>
          <a:xfrm flipV="1">
            <a:off x="2431239" y="5051264"/>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DFD55306-A363-2C26-C265-B8F106074F19}"/>
              </a:ext>
            </a:extLst>
          </p:cNvPr>
          <p:cNvCxnSpPr>
            <a:cxnSpLocks/>
          </p:cNvCxnSpPr>
          <p:nvPr/>
        </p:nvCxnSpPr>
        <p:spPr>
          <a:xfrm flipV="1">
            <a:off x="2431239" y="5508464"/>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2" name="Oval 231">
            <a:extLst>
              <a:ext uri="{FF2B5EF4-FFF2-40B4-BE49-F238E27FC236}">
                <a16:creationId xmlns:a16="http://schemas.microsoft.com/office/drawing/2014/main" id="{DB0B8E9D-5EE4-C0FA-BB4D-2A71B8946C34}"/>
              </a:ext>
            </a:extLst>
          </p:cNvPr>
          <p:cNvSpPr/>
          <p:nvPr/>
        </p:nvSpPr>
        <p:spPr>
          <a:xfrm>
            <a:off x="2164539" y="5840332"/>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1D29F844-A126-1CEF-AF85-443A95C31810}"/>
              </a:ext>
            </a:extLst>
          </p:cNvPr>
          <p:cNvSpPr/>
          <p:nvPr/>
        </p:nvSpPr>
        <p:spPr>
          <a:xfrm>
            <a:off x="2621739" y="5840332"/>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E8AFC89C-5AC0-A295-3171-71820961E5DB}"/>
              </a:ext>
            </a:extLst>
          </p:cNvPr>
          <p:cNvSpPr/>
          <p:nvPr/>
        </p:nvSpPr>
        <p:spPr>
          <a:xfrm>
            <a:off x="1707339" y="4912398"/>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E1F3821B-BAEA-C92E-4AFC-834FFBD00B2A}"/>
              </a:ext>
            </a:extLst>
          </p:cNvPr>
          <p:cNvSpPr/>
          <p:nvPr/>
        </p:nvSpPr>
        <p:spPr>
          <a:xfrm>
            <a:off x="2164539" y="4912398"/>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D2F004D0-CE59-47C3-20C4-D9754AD51273}"/>
              </a:ext>
            </a:extLst>
          </p:cNvPr>
          <p:cNvSpPr/>
          <p:nvPr/>
        </p:nvSpPr>
        <p:spPr>
          <a:xfrm>
            <a:off x="2621739" y="4912398"/>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B42B5CF6-36E0-16DF-1E67-22D8054DA548}"/>
              </a:ext>
            </a:extLst>
          </p:cNvPr>
          <p:cNvSpPr/>
          <p:nvPr/>
        </p:nvSpPr>
        <p:spPr>
          <a:xfrm>
            <a:off x="1707339" y="5381625"/>
            <a:ext cx="76200" cy="762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7B62F093-9D99-015F-9D3F-75B2FA23CAE9}"/>
              </a:ext>
            </a:extLst>
          </p:cNvPr>
          <p:cNvSpPr/>
          <p:nvPr/>
        </p:nvSpPr>
        <p:spPr>
          <a:xfrm>
            <a:off x="2164539" y="5381625"/>
            <a:ext cx="76200" cy="762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97EA5B2C-3963-B65C-5BEC-9A8E7888A039}"/>
              </a:ext>
            </a:extLst>
          </p:cNvPr>
          <p:cNvSpPr/>
          <p:nvPr/>
        </p:nvSpPr>
        <p:spPr>
          <a:xfrm>
            <a:off x="2621739" y="5381625"/>
            <a:ext cx="76200" cy="762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C1A0D20A-F9DB-2AF1-D608-34CD5A332E00}"/>
              </a:ext>
            </a:extLst>
          </p:cNvPr>
          <p:cNvSpPr/>
          <p:nvPr/>
        </p:nvSpPr>
        <p:spPr>
          <a:xfrm>
            <a:off x="4434224" y="5835489"/>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Oval 242">
            <a:extLst>
              <a:ext uri="{FF2B5EF4-FFF2-40B4-BE49-F238E27FC236}">
                <a16:creationId xmlns:a16="http://schemas.microsoft.com/office/drawing/2014/main" id="{5D979BD0-CA51-E7CC-277C-6D11424D197A}"/>
              </a:ext>
            </a:extLst>
          </p:cNvPr>
          <p:cNvSpPr/>
          <p:nvPr/>
        </p:nvSpPr>
        <p:spPr>
          <a:xfrm>
            <a:off x="4891424" y="5835489"/>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B0A85FAA-5CD2-7706-1DDD-AB31C2670B55}"/>
              </a:ext>
            </a:extLst>
          </p:cNvPr>
          <p:cNvSpPr/>
          <p:nvPr/>
        </p:nvSpPr>
        <p:spPr>
          <a:xfrm>
            <a:off x="3977024" y="4917261"/>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C9FF4F22-3181-240D-51B7-D55C5C14A0A6}"/>
              </a:ext>
            </a:extLst>
          </p:cNvPr>
          <p:cNvSpPr/>
          <p:nvPr/>
        </p:nvSpPr>
        <p:spPr>
          <a:xfrm>
            <a:off x="4434224" y="4917261"/>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Oval 247">
            <a:extLst>
              <a:ext uri="{FF2B5EF4-FFF2-40B4-BE49-F238E27FC236}">
                <a16:creationId xmlns:a16="http://schemas.microsoft.com/office/drawing/2014/main" id="{C45661CC-B9B9-4A3A-56E8-B844F6B84357}"/>
              </a:ext>
            </a:extLst>
          </p:cNvPr>
          <p:cNvSpPr/>
          <p:nvPr/>
        </p:nvSpPr>
        <p:spPr>
          <a:xfrm>
            <a:off x="4891424" y="4917261"/>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E93A2EFE-50A2-5087-0216-F22D76B6BA29}"/>
              </a:ext>
            </a:extLst>
          </p:cNvPr>
          <p:cNvSpPr/>
          <p:nvPr/>
        </p:nvSpPr>
        <p:spPr>
          <a:xfrm>
            <a:off x="3977024" y="5381625"/>
            <a:ext cx="76200" cy="762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00A46A27-FB93-E1FB-6AF0-3D0130464780}"/>
              </a:ext>
            </a:extLst>
          </p:cNvPr>
          <p:cNvSpPr/>
          <p:nvPr/>
        </p:nvSpPr>
        <p:spPr>
          <a:xfrm>
            <a:off x="4434224" y="5381625"/>
            <a:ext cx="76200" cy="762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Oval 250">
            <a:extLst>
              <a:ext uri="{FF2B5EF4-FFF2-40B4-BE49-F238E27FC236}">
                <a16:creationId xmlns:a16="http://schemas.microsoft.com/office/drawing/2014/main" id="{4178F8FB-1C1D-19CA-0CC6-9B4280C6CEA9}"/>
              </a:ext>
            </a:extLst>
          </p:cNvPr>
          <p:cNvSpPr/>
          <p:nvPr/>
        </p:nvSpPr>
        <p:spPr>
          <a:xfrm>
            <a:off x="4891424" y="5381625"/>
            <a:ext cx="76200" cy="762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6EA236B0-42A1-C6D5-F17E-B6ABA83ACD2D}"/>
              </a:ext>
            </a:extLst>
          </p:cNvPr>
          <p:cNvSpPr txBox="1"/>
          <p:nvPr/>
        </p:nvSpPr>
        <p:spPr>
          <a:xfrm>
            <a:off x="3127889" y="4615238"/>
            <a:ext cx="692369" cy="523220"/>
          </a:xfrm>
          <a:prstGeom prst="rect">
            <a:avLst/>
          </a:prstGeom>
          <a:noFill/>
        </p:spPr>
        <p:txBody>
          <a:bodyPr wrap="none" rtlCol="0">
            <a:spAutoFit/>
          </a:bodyPr>
          <a:lstStyle/>
          <a:p>
            <a:pPr algn="ctr"/>
            <a:r>
              <a:rPr lang="en-US" sz="2800" dirty="0"/>
              <a:t>“C”</a:t>
            </a:r>
          </a:p>
        </p:txBody>
      </p:sp>
      <p:sp>
        <p:nvSpPr>
          <p:cNvPr id="253" name="TextBox 252">
            <a:extLst>
              <a:ext uri="{FF2B5EF4-FFF2-40B4-BE49-F238E27FC236}">
                <a16:creationId xmlns:a16="http://schemas.microsoft.com/office/drawing/2014/main" id="{9215B7FD-A593-0DBC-49DC-8A01D65F3C17}"/>
              </a:ext>
            </a:extLst>
          </p:cNvPr>
          <p:cNvSpPr txBox="1"/>
          <p:nvPr/>
        </p:nvSpPr>
        <p:spPr>
          <a:xfrm>
            <a:off x="845622" y="4610096"/>
            <a:ext cx="681597" cy="523220"/>
          </a:xfrm>
          <a:prstGeom prst="rect">
            <a:avLst/>
          </a:prstGeom>
          <a:noFill/>
        </p:spPr>
        <p:txBody>
          <a:bodyPr wrap="none" rtlCol="0">
            <a:spAutoFit/>
          </a:bodyPr>
          <a:lstStyle/>
          <a:p>
            <a:pPr algn="ctr"/>
            <a:r>
              <a:rPr lang="en-US" sz="2800" dirty="0"/>
              <a:t>“B”</a:t>
            </a:r>
          </a:p>
        </p:txBody>
      </p:sp>
    </p:spTree>
    <p:extLst>
      <p:ext uri="{BB962C8B-B14F-4D97-AF65-F5344CB8AC3E}">
        <p14:creationId xmlns:p14="http://schemas.microsoft.com/office/powerpoint/2010/main" val="995426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71F994-4CE1-D670-BD9B-534EC3CACCAD}"/>
              </a:ext>
            </a:extLst>
          </p:cNvPr>
          <p:cNvSpPr>
            <a:spLocks noGrp="1"/>
          </p:cNvSpPr>
          <p:nvPr>
            <p:ph sz="quarter" idx="10"/>
          </p:nvPr>
        </p:nvSpPr>
        <p:spPr/>
        <p:txBody>
          <a:bodyPr>
            <a:normAutofit fontScale="92500" lnSpcReduction="20000"/>
          </a:bodyPr>
          <a:lstStyle/>
          <a:p>
            <a:r>
              <a:rPr lang="en-US" dirty="0"/>
              <a:t>MOM6 (n=6) staggers variables using an Arakawa C-grid</a:t>
            </a:r>
          </a:p>
          <a:p>
            <a:pPr lvl="1"/>
            <a:r>
              <a:rPr lang="en-US" dirty="0"/>
              <a:t>With advent of MOM6, </a:t>
            </a:r>
            <a:r>
              <a:rPr lang="en-US" b="1" i="1" dirty="0"/>
              <a:t>Robert Hallberg</a:t>
            </a:r>
            <a:r>
              <a:rPr lang="en-US" dirty="0"/>
              <a:t> was motivated to re-develop SIS to work on C-grid</a:t>
            </a:r>
          </a:p>
          <a:p>
            <a:r>
              <a:rPr lang="en-US" dirty="0"/>
              <a:t>SIS2</a:t>
            </a:r>
          </a:p>
          <a:p>
            <a:pPr lvl="1"/>
            <a:r>
              <a:rPr lang="en-US" dirty="0"/>
              <a:t>C-grid</a:t>
            </a:r>
          </a:p>
          <a:p>
            <a:pPr lvl="1"/>
            <a:r>
              <a:rPr lang="en-US" dirty="0"/>
              <a:t>Winton, 2000, thermodynamics</a:t>
            </a:r>
          </a:p>
          <a:p>
            <a:pPr lvl="1"/>
            <a:r>
              <a:rPr lang="en-US" sz="2800" dirty="0">
                <a:latin typeface="Symbol" panose="05050102010706020507" pitchFamily="18" charset="2"/>
              </a:rPr>
              <a:t>d</a:t>
            </a:r>
            <a:r>
              <a:rPr lang="en-US" sz="2800" dirty="0"/>
              <a:t>-Eddington shortwave radiation (from CICE)</a:t>
            </a:r>
          </a:p>
          <a:p>
            <a:pPr lvl="1"/>
            <a:r>
              <a:rPr lang="en-US" dirty="0"/>
              <a:t>Access to ICEPACK</a:t>
            </a:r>
          </a:p>
          <a:p>
            <a:pPr lvl="1"/>
            <a:r>
              <a:rPr lang="en-US" sz="2800" dirty="0"/>
              <a:t>Revised thermodynamic algorithms, </a:t>
            </a:r>
            <a:r>
              <a:rPr lang="en-US" sz="2800" i="1" dirty="0"/>
              <a:t>N</a:t>
            </a:r>
            <a:r>
              <a:rPr lang="en-US" sz="2800" dirty="0"/>
              <a:t> snow &amp; ice layers</a:t>
            </a:r>
          </a:p>
          <a:p>
            <a:pPr lvl="1"/>
            <a:r>
              <a:rPr lang="en-US" dirty="0"/>
              <a:t>Uses MOM6 infrastructure*</a:t>
            </a:r>
          </a:p>
        </p:txBody>
      </p:sp>
      <p:sp>
        <p:nvSpPr>
          <p:cNvPr id="3" name="Content Placeholder 2">
            <a:extLst>
              <a:ext uri="{FF2B5EF4-FFF2-40B4-BE49-F238E27FC236}">
                <a16:creationId xmlns:a16="http://schemas.microsoft.com/office/drawing/2014/main" id="{1052AC79-1F7D-EFC2-A7AC-E783BBF84D63}"/>
              </a:ext>
            </a:extLst>
          </p:cNvPr>
          <p:cNvSpPr>
            <a:spLocks noGrp="1"/>
          </p:cNvSpPr>
          <p:nvPr>
            <p:ph sz="quarter" idx="11"/>
          </p:nvPr>
        </p:nvSpPr>
        <p:spPr/>
        <p:txBody>
          <a:bodyPr>
            <a:normAutofit fontScale="85000" lnSpcReduction="10000"/>
          </a:bodyPr>
          <a:lstStyle/>
          <a:p>
            <a:r>
              <a:rPr lang="en-US" dirty="0"/>
              <a:t>Fixes one aspect of single-cell wide channels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Outstanding question of geostrophic flow in single-cell wide channels</a:t>
            </a:r>
          </a:p>
        </p:txBody>
      </p:sp>
      <p:sp>
        <p:nvSpPr>
          <p:cNvPr id="4" name="Footer Placeholder 3">
            <a:extLst>
              <a:ext uri="{FF2B5EF4-FFF2-40B4-BE49-F238E27FC236}">
                <a16:creationId xmlns:a16="http://schemas.microsoft.com/office/drawing/2014/main" id="{9A6198EC-AC7E-4F66-0EB7-0160139C3191}"/>
              </a:ext>
            </a:extLst>
          </p:cNvPr>
          <p:cNvSpPr>
            <a:spLocks noGrp="1"/>
          </p:cNvSpPr>
          <p:nvPr>
            <p:ph type="ftr" sz="quarter" idx="12"/>
          </p:nvPr>
        </p:nvSpPr>
        <p:spPr/>
        <p:txBody>
          <a:bodyPr/>
          <a:lstStyle/>
          <a:p>
            <a:r>
              <a:rPr lang="en-US"/>
              <a:t>COSIMA 2022 Adcroft - MOM6 and ice</a:t>
            </a:r>
          </a:p>
        </p:txBody>
      </p:sp>
      <p:sp>
        <p:nvSpPr>
          <p:cNvPr id="5" name="Slide Number Placeholder 4">
            <a:extLst>
              <a:ext uri="{FF2B5EF4-FFF2-40B4-BE49-F238E27FC236}">
                <a16:creationId xmlns:a16="http://schemas.microsoft.com/office/drawing/2014/main" id="{81821CB9-18AD-7020-4DC3-BF47692CF446}"/>
              </a:ext>
            </a:extLst>
          </p:cNvPr>
          <p:cNvSpPr>
            <a:spLocks noGrp="1"/>
          </p:cNvSpPr>
          <p:nvPr>
            <p:ph type="sldNum" sz="quarter" idx="13"/>
          </p:nvPr>
        </p:nvSpPr>
        <p:spPr/>
        <p:txBody>
          <a:bodyPr/>
          <a:lstStyle/>
          <a:p>
            <a:fld id="{C936E3ED-C7C6-4C82-AE04-AD06180781D7}" type="slidenum">
              <a:rPr lang="en-US" smtClean="0"/>
              <a:pPr/>
              <a:t>3</a:t>
            </a:fld>
            <a:endParaRPr lang="en-US"/>
          </a:p>
        </p:txBody>
      </p:sp>
      <p:sp>
        <p:nvSpPr>
          <p:cNvPr id="6" name="Title 5">
            <a:extLst>
              <a:ext uri="{FF2B5EF4-FFF2-40B4-BE49-F238E27FC236}">
                <a16:creationId xmlns:a16="http://schemas.microsoft.com/office/drawing/2014/main" id="{AEF5DE14-ABF9-261B-DCBE-7EFC98169C2E}"/>
              </a:ext>
            </a:extLst>
          </p:cNvPr>
          <p:cNvSpPr>
            <a:spLocks noGrp="1"/>
          </p:cNvSpPr>
          <p:nvPr>
            <p:ph type="title"/>
          </p:nvPr>
        </p:nvSpPr>
        <p:spPr/>
        <p:txBody>
          <a:bodyPr/>
          <a:lstStyle/>
          <a:p>
            <a:r>
              <a:rPr lang="en-US" dirty="0"/>
              <a:t>MOM6/SIS2 history</a:t>
            </a:r>
          </a:p>
        </p:txBody>
      </p:sp>
      <p:pic>
        <p:nvPicPr>
          <p:cNvPr id="8" name="Content Placeholder 3">
            <a:extLst>
              <a:ext uri="{FF2B5EF4-FFF2-40B4-BE49-F238E27FC236}">
                <a16:creationId xmlns:a16="http://schemas.microsoft.com/office/drawing/2014/main" id="{CCF9E43B-51CB-14B6-2969-2FE23BC338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747" t="15591" r="29348" b="79583"/>
          <a:stretch/>
        </p:blipFill>
        <p:spPr>
          <a:xfrm>
            <a:off x="6783673" y="1905000"/>
            <a:ext cx="3249135" cy="990600"/>
          </a:xfrm>
          <a:prstGeom prst="rect">
            <a:avLst/>
          </a:prstGeom>
          <a:ln w="38100">
            <a:noFill/>
          </a:ln>
        </p:spPr>
      </p:pic>
      <p:pic>
        <p:nvPicPr>
          <p:cNvPr id="14" name="Content Placeholder 3">
            <a:extLst>
              <a:ext uri="{FF2B5EF4-FFF2-40B4-BE49-F238E27FC236}">
                <a16:creationId xmlns:a16="http://schemas.microsoft.com/office/drawing/2014/main" id="{0CE846D1-0176-8310-8296-5FDEA800A8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758" t="15565" r="29317" b="79609"/>
          <a:stretch/>
        </p:blipFill>
        <p:spPr>
          <a:xfrm>
            <a:off x="6783673" y="3048000"/>
            <a:ext cx="3249135" cy="990600"/>
          </a:xfrm>
          <a:prstGeom prst="rect">
            <a:avLst/>
          </a:prstGeom>
        </p:spPr>
      </p:pic>
      <p:pic>
        <p:nvPicPr>
          <p:cNvPr id="16" name="Content Placeholder 3">
            <a:extLst>
              <a:ext uri="{FF2B5EF4-FFF2-40B4-BE49-F238E27FC236}">
                <a16:creationId xmlns:a16="http://schemas.microsoft.com/office/drawing/2014/main" id="{E9C4B707-778D-8759-A286-8882E70955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712" t="15586" r="30610" b="79605"/>
          <a:stretch/>
        </p:blipFill>
        <p:spPr>
          <a:xfrm>
            <a:off x="6783673" y="4191000"/>
            <a:ext cx="3244373" cy="990600"/>
          </a:xfrm>
          <a:prstGeom prst="rect">
            <a:avLst/>
          </a:prstGeom>
        </p:spPr>
      </p:pic>
      <p:grpSp>
        <p:nvGrpSpPr>
          <p:cNvPr id="23" name="Group 22">
            <a:extLst>
              <a:ext uri="{FF2B5EF4-FFF2-40B4-BE49-F238E27FC236}">
                <a16:creationId xmlns:a16="http://schemas.microsoft.com/office/drawing/2014/main" id="{F1666DEC-3BAE-C328-D772-81F3150576FA}"/>
              </a:ext>
            </a:extLst>
          </p:cNvPr>
          <p:cNvGrpSpPr/>
          <p:nvPr/>
        </p:nvGrpSpPr>
        <p:grpSpPr>
          <a:xfrm>
            <a:off x="10309860" y="1905000"/>
            <a:ext cx="768114" cy="2133601"/>
            <a:chOff x="10439400" y="1905000"/>
            <a:chExt cx="768114" cy="2133601"/>
          </a:xfrm>
        </p:grpSpPr>
        <p:pic>
          <p:nvPicPr>
            <p:cNvPr id="17" name="Content Placeholder 3">
              <a:extLst>
                <a:ext uri="{FF2B5EF4-FFF2-40B4-BE49-F238E27FC236}">
                  <a16:creationId xmlns:a16="http://schemas.microsoft.com/office/drawing/2014/main" id="{BDBBA1C5-7F96-FB72-068A-962A1E265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117" t="14834" r="1" b="12824"/>
            <a:stretch/>
          </p:blipFill>
          <p:spPr>
            <a:xfrm>
              <a:off x="10439400" y="1905000"/>
              <a:ext cx="217944" cy="2133600"/>
            </a:xfrm>
            <a:prstGeom prst="rect">
              <a:avLst/>
            </a:prstGeom>
          </p:spPr>
        </p:pic>
        <p:sp>
          <p:nvSpPr>
            <p:cNvPr id="18" name="TextBox 17">
              <a:extLst>
                <a:ext uri="{FF2B5EF4-FFF2-40B4-BE49-F238E27FC236}">
                  <a16:creationId xmlns:a16="http://schemas.microsoft.com/office/drawing/2014/main" id="{3FE4414D-BD59-F55D-9738-DF14A86068A3}"/>
                </a:ext>
              </a:extLst>
            </p:cNvPr>
            <p:cNvSpPr txBox="1"/>
            <p:nvPr/>
          </p:nvSpPr>
          <p:spPr>
            <a:xfrm rot="16200000">
              <a:off x="9848327" y="2679413"/>
              <a:ext cx="2133600" cy="584775"/>
            </a:xfrm>
            <a:prstGeom prst="rect">
              <a:avLst/>
            </a:prstGeom>
            <a:noFill/>
          </p:spPr>
          <p:txBody>
            <a:bodyPr wrap="square" rtlCol="0">
              <a:spAutoFit/>
            </a:bodyPr>
            <a:lstStyle/>
            <a:p>
              <a:pPr algn="ctr"/>
              <a:r>
                <a:rPr lang="en-US" sz="1600" dirty="0">
                  <a:solidFill>
                    <a:schemeClr val="bg1">
                      <a:lumMod val="75000"/>
                    </a:schemeClr>
                  </a:solidFill>
                </a:rPr>
                <a:t>Jan. 1, Year 2 Sea Ice Mass [1000 kg m</a:t>
              </a:r>
              <a:r>
                <a:rPr lang="en-US" sz="1600" baseline="30000" dirty="0">
                  <a:solidFill>
                    <a:schemeClr val="bg1">
                      <a:lumMod val="75000"/>
                    </a:schemeClr>
                  </a:solidFill>
                </a:rPr>
                <a:t>-2</a:t>
              </a:r>
              <a:r>
                <a:rPr lang="en-US" sz="1600" dirty="0">
                  <a:solidFill>
                    <a:schemeClr val="bg1">
                      <a:lumMod val="75000"/>
                    </a:schemeClr>
                  </a:solidFill>
                </a:rPr>
                <a:t>]</a:t>
              </a:r>
            </a:p>
          </p:txBody>
        </p:sp>
      </p:grpSp>
      <p:grpSp>
        <p:nvGrpSpPr>
          <p:cNvPr id="22" name="Group 21">
            <a:extLst>
              <a:ext uri="{FF2B5EF4-FFF2-40B4-BE49-F238E27FC236}">
                <a16:creationId xmlns:a16="http://schemas.microsoft.com/office/drawing/2014/main" id="{99FF0ABA-BE5E-02DC-1EA0-15D33B04AAED}"/>
              </a:ext>
            </a:extLst>
          </p:cNvPr>
          <p:cNvGrpSpPr/>
          <p:nvPr/>
        </p:nvGrpSpPr>
        <p:grpSpPr>
          <a:xfrm>
            <a:off x="10287000" y="4038599"/>
            <a:ext cx="782895" cy="1354998"/>
            <a:chOff x="10416540" y="4038599"/>
            <a:chExt cx="782895" cy="1354998"/>
          </a:xfrm>
        </p:grpSpPr>
        <p:sp>
          <p:nvSpPr>
            <p:cNvPr id="20" name="TextBox 19">
              <a:extLst>
                <a:ext uri="{FF2B5EF4-FFF2-40B4-BE49-F238E27FC236}">
                  <a16:creationId xmlns:a16="http://schemas.microsoft.com/office/drawing/2014/main" id="{8655227E-9192-07E9-D4DE-7CDA77978512}"/>
                </a:ext>
              </a:extLst>
            </p:cNvPr>
            <p:cNvSpPr txBox="1"/>
            <p:nvPr/>
          </p:nvSpPr>
          <p:spPr>
            <a:xfrm rot="16200000">
              <a:off x="10229549" y="4423710"/>
              <a:ext cx="1354998" cy="584775"/>
            </a:xfrm>
            <a:prstGeom prst="rect">
              <a:avLst/>
            </a:prstGeom>
            <a:noFill/>
          </p:spPr>
          <p:txBody>
            <a:bodyPr wrap="square" rtlCol="0">
              <a:spAutoFit/>
            </a:bodyPr>
            <a:lstStyle/>
            <a:p>
              <a:pPr algn="ctr"/>
              <a:r>
                <a:rPr lang="en-US" sz="1600" dirty="0">
                  <a:solidFill>
                    <a:schemeClr val="bg1">
                      <a:lumMod val="75000"/>
                    </a:schemeClr>
                  </a:solidFill>
                </a:rPr>
                <a:t>Delta Mass [1000 kg m</a:t>
              </a:r>
              <a:r>
                <a:rPr lang="en-US" sz="1600" baseline="30000" dirty="0">
                  <a:solidFill>
                    <a:schemeClr val="bg1">
                      <a:lumMod val="75000"/>
                    </a:schemeClr>
                  </a:solidFill>
                </a:rPr>
                <a:t>-2</a:t>
              </a:r>
              <a:r>
                <a:rPr lang="en-US" sz="1600" dirty="0">
                  <a:solidFill>
                    <a:schemeClr val="bg1">
                      <a:lumMod val="75000"/>
                    </a:schemeClr>
                  </a:solidFill>
                </a:rPr>
                <a:t>]</a:t>
              </a:r>
            </a:p>
          </p:txBody>
        </p:sp>
        <p:pic>
          <p:nvPicPr>
            <p:cNvPr id="21" name="Content Placeholder 3">
              <a:extLst>
                <a:ext uri="{FF2B5EF4-FFF2-40B4-BE49-F238E27FC236}">
                  <a16:creationId xmlns:a16="http://schemas.microsoft.com/office/drawing/2014/main" id="{028EAF1B-D204-757F-87C1-87F0F17526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729" t="15215" b="12767"/>
            <a:stretch/>
          </p:blipFill>
          <p:spPr>
            <a:xfrm>
              <a:off x="10416540" y="4105724"/>
              <a:ext cx="338554" cy="1220753"/>
            </a:xfrm>
            <a:prstGeom prst="rect">
              <a:avLst/>
            </a:prstGeom>
          </p:spPr>
        </p:pic>
      </p:grpSp>
    </p:spTree>
    <p:extLst>
      <p:ext uri="{BB962C8B-B14F-4D97-AF65-F5344CB8AC3E}">
        <p14:creationId xmlns:p14="http://schemas.microsoft.com/office/powerpoint/2010/main" val="4233807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F3FC91-392D-4340-5F90-F4874FEFEAEC}"/>
              </a:ext>
            </a:extLst>
          </p:cNvPr>
          <p:cNvSpPr>
            <a:spLocks noGrp="1"/>
          </p:cNvSpPr>
          <p:nvPr>
            <p:ph sz="quarter" idx="10"/>
          </p:nvPr>
        </p:nvSpPr>
        <p:spPr/>
        <p:txBody>
          <a:bodyPr>
            <a:normAutofit fontScale="92500"/>
          </a:bodyPr>
          <a:lstStyle/>
          <a:p>
            <a:r>
              <a:rPr lang="en-US" dirty="0"/>
              <a:t>Separation of concerns</a:t>
            </a:r>
          </a:p>
          <a:p>
            <a:pPr lvl="1"/>
            <a:r>
              <a:rPr lang="en-US" dirty="0"/>
              <a:t>Natural for organization</a:t>
            </a:r>
          </a:p>
          <a:p>
            <a:pPr lvl="1"/>
            <a:r>
              <a:rPr lang="en-US" dirty="0"/>
              <a:t>Leads to independent models</a:t>
            </a:r>
          </a:p>
          <a:p>
            <a:r>
              <a:rPr lang="en-US" dirty="0"/>
              <a:t>FMS coupler</a:t>
            </a:r>
          </a:p>
          <a:p>
            <a:pPr lvl="1"/>
            <a:r>
              <a:rPr lang="en-US" dirty="0"/>
              <a:t>Essentially our  </a:t>
            </a:r>
            <a:r>
              <a:rPr lang="en-US" dirty="0">
                <a:latin typeface="Consolas" panose="020B0609020204030204" pitchFamily="49" charset="0"/>
              </a:rPr>
              <a:t>main()</a:t>
            </a:r>
          </a:p>
          <a:p>
            <a:pPr lvl="2"/>
            <a:r>
              <a:rPr lang="en-US" dirty="0"/>
              <a:t>Invokes components (on respective processors)</a:t>
            </a:r>
          </a:p>
          <a:p>
            <a:pPr lvl="2"/>
            <a:r>
              <a:rPr lang="en-US" dirty="0"/>
              <a:t>Passes properties (</a:t>
            </a:r>
            <a:r>
              <a:rPr lang="en-US" dirty="0" err="1"/>
              <a:t>state+fluxes</a:t>
            </a:r>
            <a:r>
              <a:rPr lang="en-US" dirty="0"/>
              <a:t>) between component models via arguments</a:t>
            </a:r>
          </a:p>
          <a:p>
            <a:pPr lvl="1"/>
            <a:r>
              <a:rPr lang="en-US" dirty="0"/>
              <a:t>All ocean fluxes pass through sea-ice</a:t>
            </a:r>
          </a:p>
          <a:p>
            <a:pPr lvl="1"/>
            <a:r>
              <a:rPr lang="en-US" b="1" dirty="0"/>
              <a:t>Sea-ice skin temperature is implicit-in-time for radiation calculation</a:t>
            </a:r>
          </a:p>
        </p:txBody>
      </p:sp>
      <p:sp>
        <p:nvSpPr>
          <p:cNvPr id="3" name="Footer Placeholder 2">
            <a:extLst>
              <a:ext uri="{FF2B5EF4-FFF2-40B4-BE49-F238E27FC236}">
                <a16:creationId xmlns:a16="http://schemas.microsoft.com/office/drawing/2014/main" id="{A034E189-C327-B3BD-66C0-A8FE5BF55D03}"/>
              </a:ext>
            </a:extLst>
          </p:cNvPr>
          <p:cNvSpPr>
            <a:spLocks noGrp="1"/>
          </p:cNvSpPr>
          <p:nvPr>
            <p:ph type="ftr" sz="quarter" idx="12"/>
          </p:nvPr>
        </p:nvSpPr>
        <p:spPr/>
        <p:txBody>
          <a:bodyPr/>
          <a:lstStyle/>
          <a:p>
            <a:r>
              <a:rPr lang="en-US"/>
              <a:t>COSIMA 2022 Adcroft - MOM6 and ice</a:t>
            </a:r>
          </a:p>
        </p:txBody>
      </p:sp>
      <p:sp>
        <p:nvSpPr>
          <p:cNvPr id="4" name="Slide Number Placeholder 3">
            <a:extLst>
              <a:ext uri="{FF2B5EF4-FFF2-40B4-BE49-F238E27FC236}">
                <a16:creationId xmlns:a16="http://schemas.microsoft.com/office/drawing/2014/main" id="{58760F8D-929A-23F5-D54A-6ED12D38B29E}"/>
              </a:ext>
            </a:extLst>
          </p:cNvPr>
          <p:cNvSpPr>
            <a:spLocks noGrp="1"/>
          </p:cNvSpPr>
          <p:nvPr>
            <p:ph type="sldNum" sz="quarter" idx="13"/>
          </p:nvPr>
        </p:nvSpPr>
        <p:spPr/>
        <p:txBody>
          <a:bodyPr/>
          <a:lstStyle/>
          <a:p>
            <a:fld id="{C936E3ED-C7C6-4C82-AE04-AD06180781D7}" type="slidenum">
              <a:rPr lang="en-US" smtClean="0"/>
              <a:pPr/>
              <a:t>4</a:t>
            </a:fld>
            <a:endParaRPr lang="en-US"/>
          </a:p>
        </p:txBody>
      </p:sp>
      <p:sp>
        <p:nvSpPr>
          <p:cNvPr id="5" name="Title 4">
            <a:extLst>
              <a:ext uri="{FF2B5EF4-FFF2-40B4-BE49-F238E27FC236}">
                <a16:creationId xmlns:a16="http://schemas.microsoft.com/office/drawing/2014/main" id="{C359B83F-FE96-DCA8-B2C5-4A15A6FEEF95}"/>
              </a:ext>
            </a:extLst>
          </p:cNvPr>
          <p:cNvSpPr>
            <a:spLocks noGrp="1"/>
          </p:cNvSpPr>
          <p:nvPr>
            <p:ph type="title"/>
          </p:nvPr>
        </p:nvSpPr>
        <p:spPr/>
        <p:txBody>
          <a:bodyPr/>
          <a:lstStyle/>
          <a:p>
            <a:r>
              <a:rPr lang="en-US" dirty="0"/>
              <a:t>Coupling (sea-)ice to MOM6</a:t>
            </a:r>
          </a:p>
        </p:txBody>
      </p:sp>
      <p:sp>
        <p:nvSpPr>
          <p:cNvPr id="6" name="Rectangle: Rounded Corners 5">
            <a:extLst>
              <a:ext uri="{FF2B5EF4-FFF2-40B4-BE49-F238E27FC236}">
                <a16:creationId xmlns:a16="http://schemas.microsoft.com/office/drawing/2014/main" id="{F7A69CA9-B21B-98BF-57D7-D79EE1ABC07F}"/>
              </a:ext>
            </a:extLst>
          </p:cNvPr>
          <p:cNvSpPr/>
          <p:nvPr/>
        </p:nvSpPr>
        <p:spPr>
          <a:xfrm>
            <a:off x="7010400" y="1219200"/>
            <a:ext cx="3733800" cy="1143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Atmosphere</a:t>
            </a:r>
          </a:p>
          <a:p>
            <a:pPr algn="ctr"/>
            <a:endParaRPr lang="en-US" dirty="0"/>
          </a:p>
        </p:txBody>
      </p:sp>
      <p:sp>
        <p:nvSpPr>
          <p:cNvPr id="7" name="Rectangle: Rounded Corners 6">
            <a:extLst>
              <a:ext uri="{FF2B5EF4-FFF2-40B4-BE49-F238E27FC236}">
                <a16:creationId xmlns:a16="http://schemas.microsoft.com/office/drawing/2014/main" id="{C346E7DD-B6CA-36B4-45E1-B0ACE5F42D4B}"/>
              </a:ext>
            </a:extLst>
          </p:cNvPr>
          <p:cNvSpPr/>
          <p:nvPr/>
        </p:nvSpPr>
        <p:spPr>
          <a:xfrm>
            <a:off x="6994264" y="5363994"/>
            <a:ext cx="3733800" cy="842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Ocean</a:t>
            </a:r>
          </a:p>
        </p:txBody>
      </p:sp>
      <p:sp>
        <p:nvSpPr>
          <p:cNvPr id="8" name="Rectangle: Rounded Corners 7">
            <a:extLst>
              <a:ext uri="{FF2B5EF4-FFF2-40B4-BE49-F238E27FC236}">
                <a16:creationId xmlns:a16="http://schemas.microsoft.com/office/drawing/2014/main" id="{97DAA839-1B56-07CB-A764-7D91DE298B41}"/>
              </a:ext>
            </a:extLst>
          </p:cNvPr>
          <p:cNvSpPr/>
          <p:nvPr/>
        </p:nvSpPr>
        <p:spPr>
          <a:xfrm>
            <a:off x="9496356" y="2559974"/>
            <a:ext cx="1231708" cy="44790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Land</a:t>
            </a:r>
          </a:p>
        </p:txBody>
      </p:sp>
      <p:sp>
        <p:nvSpPr>
          <p:cNvPr id="9" name="Rectangle: Rounded Corners 8">
            <a:extLst>
              <a:ext uri="{FF2B5EF4-FFF2-40B4-BE49-F238E27FC236}">
                <a16:creationId xmlns:a16="http://schemas.microsoft.com/office/drawing/2014/main" id="{EC79185A-93A1-ED84-874F-9CD266AD9EF0}"/>
              </a:ext>
            </a:extLst>
          </p:cNvPr>
          <p:cNvSpPr/>
          <p:nvPr/>
        </p:nvSpPr>
        <p:spPr>
          <a:xfrm>
            <a:off x="7010400" y="3917560"/>
            <a:ext cx="2133600" cy="533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Sea ice</a:t>
            </a:r>
          </a:p>
        </p:txBody>
      </p:sp>
      <p:sp>
        <p:nvSpPr>
          <p:cNvPr id="10" name="Rectangle: Rounded Corners 9">
            <a:extLst>
              <a:ext uri="{FF2B5EF4-FFF2-40B4-BE49-F238E27FC236}">
                <a16:creationId xmlns:a16="http://schemas.microsoft.com/office/drawing/2014/main" id="{F69F6C5B-7B23-FC12-7337-FBAD72685287}"/>
              </a:ext>
            </a:extLst>
          </p:cNvPr>
          <p:cNvSpPr/>
          <p:nvPr/>
        </p:nvSpPr>
        <p:spPr>
          <a:xfrm>
            <a:off x="7010400" y="3241054"/>
            <a:ext cx="3717664" cy="4479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FMS coupler</a:t>
            </a:r>
          </a:p>
        </p:txBody>
      </p:sp>
      <p:cxnSp>
        <p:nvCxnSpPr>
          <p:cNvPr id="12" name="Straight Arrow Connector 11">
            <a:extLst>
              <a:ext uri="{FF2B5EF4-FFF2-40B4-BE49-F238E27FC236}">
                <a16:creationId xmlns:a16="http://schemas.microsoft.com/office/drawing/2014/main" id="{C13E1157-7495-F1D3-9F82-5C1679E6E683}"/>
              </a:ext>
            </a:extLst>
          </p:cNvPr>
          <p:cNvCxnSpPr>
            <a:cxnSpLocks/>
          </p:cNvCxnSpPr>
          <p:nvPr/>
        </p:nvCxnSpPr>
        <p:spPr>
          <a:xfrm>
            <a:off x="7620000" y="3465007"/>
            <a:ext cx="0" cy="719253"/>
          </a:xfrm>
          <a:prstGeom prst="straightConnector1">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35B5052-ACDB-7303-D647-71B7ECBC09B7}"/>
              </a:ext>
            </a:extLst>
          </p:cNvPr>
          <p:cNvCxnSpPr>
            <a:cxnSpLocks/>
          </p:cNvCxnSpPr>
          <p:nvPr/>
        </p:nvCxnSpPr>
        <p:spPr>
          <a:xfrm>
            <a:off x="9753600" y="2169680"/>
            <a:ext cx="0" cy="614247"/>
          </a:xfrm>
          <a:prstGeom prst="straightConnector1">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D6D0C68-80EE-5858-2641-AD9ADD9473B0}"/>
              </a:ext>
            </a:extLst>
          </p:cNvPr>
          <p:cNvCxnSpPr>
            <a:cxnSpLocks/>
          </p:cNvCxnSpPr>
          <p:nvPr/>
        </p:nvCxnSpPr>
        <p:spPr>
          <a:xfrm>
            <a:off x="7848600" y="4302976"/>
            <a:ext cx="0" cy="1259624"/>
          </a:xfrm>
          <a:prstGeom prst="straightConnector1">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DC25E99-166B-C2F5-F126-3E7E457F1BC9}"/>
              </a:ext>
            </a:extLst>
          </p:cNvPr>
          <p:cNvCxnSpPr>
            <a:cxnSpLocks/>
          </p:cNvCxnSpPr>
          <p:nvPr/>
        </p:nvCxnSpPr>
        <p:spPr>
          <a:xfrm>
            <a:off x="9753600" y="2850760"/>
            <a:ext cx="0" cy="614247"/>
          </a:xfrm>
          <a:prstGeom prst="straightConnector1">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7F0A1B3B-2CD1-C982-EA2F-1C53DC255AFA}"/>
              </a:ext>
            </a:extLst>
          </p:cNvPr>
          <p:cNvSpPr/>
          <p:nvPr/>
        </p:nvSpPr>
        <p:spPr>
          <a:xfrm>
            <a:off x="6899245" y="2741908"/>
            <a:ext cx="588077" cy="137160"/>
          </a:xfrm>
          <a:custGeom>
            <a:avLst/>
            <a:gdLst>
              <a:gd name="connsiteX0" fmla="*/ 527124 w 527124"/>
              <a:gd name="connsiteY0" fmla="*/ 182880 h 182880"/>
              <a:gd name="connsiteX1" fmla="*/ 0 w 527124"/>
              <a:gd name="connsiteY1" fmla="*/ 0 h 182880"/>
            </a:gdLst>
            <a:ahLst/>
            <a:cxnLst>
              <a:cxn ang="0">
                <a:pos x="connsiteX0" y="connsiteY0"/>
              </a:cxn>
              <a:cxn ang="0">
                <a:pos x="connsiteX1" y="connsiteY1"/>
              </a:cxn>
            </a:cxnLst>
            <a:rect l="l" t="t" r="r" b="b"/>
            <a:pathLst>
              <a:path w="527124" h="182880">
                <a:moveTo>
                  <a:pt x="527124" y="182880"/>
                </a:moveTo>
                <a:lnTo>
                  <a:pt x="0" y="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4999DE4-3F37-FB6A-B976-019AE327E914}"/>
              </a:ext>
            </a:extLst>
          </p:cNvPr>
          <p:cNvSpPr txBox="1"/>
          <p:nvPr/>
        </p:nvSpPr>
        <p:spPr>
          <a:xfrm>
            <a:off x="6174800" y="2304277"/>
            <a:ext cx="784591" cy="923330"/>
          </a:xfrm>
          <a:prstGeom prst="rect">
            <a:avLst/>
          </a:prstGeom>
          <a:noFill/>
        </p:spPr>
        <p:txBody>
          <a:bodyPr wrap="square" rtlCol="0">
            <a:spAutoFit/>
          </a:bodyPr>
          <a:lstStyle/>
          <a:p>
            <a:pPr algn="ctr"/>
            <a:r>
              <a:rPr lang="en-US" dirty="0">
                <a:solidFill>
                  <a:schemeClr val="tx1">
                    <a:lumMod val="50000"/>
                    <a:lumOff val="50000"/>
                  </a:schemeClr>
                </a:solidFill>
              </a:rPr>
              <a:t>state &amp; fluxes</a:t>
            </a:r>
          </a:p>
        </p:txBody>
      </p:sp>
      <p:cxnSp>
        <p:nvCxnSpPr>
          <p:cNvPr id="21" name="Straight Arrow Connector 20">
            <a:extLst>
              <a:ext uri="{FF2B5EF4-FFF2-40B4-BE49-F238E27FC236}">
                <a16:creationId xmlns:a16="http://schemas.microsoft.com/office/drawing/2014/main" id="{8647F2BA-6622-7158-7F2D-C823894E6155}"/>
              </a:ext>
            </a:extLst>
          </p:cNvPr>
          <p:cNvCxnSpPr>
            <a:cxnSpLocks/>
          </p:cNvCxnSpPr>
          <p:nvPr/>
        </p:nvCxnSpPr>
        <p:spPr>
          <a:xfrm>
            <a:off x="7626275" y="2169680"/>
            <a:ext cx="0" cy="1295327"/>
          </a:xfrm>
          <a:prstGeom prst="straightConnector1">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42CEA934-7654-F16E-F7C7-04166477AB00}"/>
              </a:ext>
            </a:extLst>
          </p:cNvPr>
          <p:cNvSpPr/>
          <p:nvPr/>
        </p:nvSpPr>
        <p:spPr>
          <a:xfrm>
            <a:off x="8153400" y="4648200"/>
            <a:ext cx="1752600" cy="533400"/>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Icebergs</a:t>
            </a:r>
          </a:p>
        </p:txBody>
      </p:sp>
      <p:cxnSp>
        <p:nvCxnSpPr>
          <p:cNvPr id="17" name="Straight Arrow Connector 16">
            <a:extLst>
              <a:ext uri="{FF2B5EF4-FFF2-40B4-BE49-F238E27FC236}">
                <a16:creationId xmlns:a16="http://schemas.microsoft.com/office/drawing/2014/main" id="{81107023-AAE1-42C0-D33E-95F66B7E17BF}"/>
              </a:ext>
            </a:extLst>
          </p:cNvPr>
          <p:cNvCxnSpPr>
            <a:cxnSpLocks/>
          </p:cNvCxnSpPr>
          <p:nvPr/>
        </p:nvCxnSpPr>
        <p:spPr>
          <a:xfrm>
            <a:off x="8458200" y="4302976"/>
            <a:ext cx="0" cy="573824"/>
          </a:xfrm>
          <a:prstGeom prst="straightConnector1">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078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grpSp>
        <p:nvGrpSpPr>
          <p:cNvPr id="8" name="Group 7">
            <a:extLst>
              <a:ext uri="{FF2B5EF4-FFF2-40B4-BE49-F238E27FC236}">
                <a16:creationId xmlns:a16="http://schemas.microsoft.com/office/drawing/2014/main" id="{456B14E9-3535-912C-A483-ECC840A5895C}"/>
              </a:ext>
            </a:extLst>
          </p:cNvPr>
          <p:cNvGrpSpPr/>
          <p:nvPr/>
        </p:nvGrpSpPr>
        <p:grpSpPr>
          <a:xfrm>
            <a:off x="3429002" y="4001666"/>
            <a:ext cx="2381099" cy="1586267"/>
            <a:chOff x="5134102" y="4001666"/>
            <a:chExt cx="2381099" cy="1586267"/>
          </a:xfrm>
        </p:grpSpPr>
        <p:sp>
          <p:nvSpPr>
            <p:cNvPr id="61" name="Shape 61"/>
            <p:cNvSpPr txBox="1"/>
            <p:nvPr/>
          </p:nvSpPr>
          <p:spPr>
            <a:xfrm>
              <a:off x="6324600" y="4464733"/>
              <a:ext cx="1190400" cy="1123200"/>
            </a:xfrm>
            <a:prstGeom prst="rect">
              <a:avLst/>
            </a:prstGeom>
            <a:solidFill>
              <a:srgbClr val="00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Ocean</a:t>
              </a:r>
            </a:p>
            <a:p>
              <a:pPr algn="ctr"/>
              <a:r>
                <a:rPr lang="en"/>
                <a:t>Dynamics</a:t>
              </a:r>
            </a:p>
          </p:txBody>
        </p:sp>
        <p:sp>
          <p:nvSpPr>
            <p:cNvPr id="62" name="Shape 62"/>
            <p:cNvSpPr txBox="1"/>
            <p:nvPr/>
          </p:nvSpPr>
          <p:spPr>
            <a:xfrm>
              <a:off x="5134200" y="4444800"/>
              <a:ext cx="1190400" cy="1123200"/>
            </a:xfrm>
            <a:prstGeom prst="rect">
              <a:avLst/>
            </a:prstGeom>
            <a:solidFill>
              <a:srgbClr val="4A86E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Ocean</a:t>
              </a:r>
            </a:p>
            <a:p>
              <a:pPr algn="ctr"/>
              <a:r>
                <a:rPr lang="en"/>
                <a:t>Thermo</a:t>
              </a:r>
            </a:p>
          </p:txBody>
        </p:sp>
        <p:sp>
          <p:nvSpPr>
            <p:cNvPr id="65" name="Shape 65"/>
            <p:cNvSpPr txBox="1"/>
            <p:nvPr/>
          </p:nvSpPr>
          <p:spPr>
            <a:xfrm>
              <a:off x="5134102" y="4001666"/>
              <a:ext cx="2381099" cy="539600"/>
            </a:xfrm>
            <a:prstGeom prst="rect">
              <a:avLst/>
            </a:prstGeom>
            <a:noFill/>
            <a:ln>
              <a:noFill/>
            </a:ln>
          </p:spPr>
          <p:txBody>
            <a:bodyPr lIns="91425" tIns="91425" rIns="91425" bIns="91425" anchor="t" anchorCtr="0">
              <a:noAutofit/>
            </a:bodyPr>
            <a:lstStyle/>
            <a:p>
              <a:pPr algn="ctr"/>
              <a:r>
                <a:rPr lang="en">
                  <a:latin typeface="Times New Roman"/>
                  <a:ea typeface="Times New Roman"/>
                  <a:cs typeface="Times New Roman"/>
                  <a:sym typeface="Times New Roman"/>
                </a:rPr>
                <a:t>SST, u</a:t>
              </a:r>
              <a:r>
                <a:rPr lang="en" baseline="-25000">
                  <a:latin typeface="Times New Roman"/>
                  <a:ea typeface="Times New Roman"/>
                  <a:cs typeface="Times New Roman"/>
                  <a:sym typeface="Times New Roman"/>
                </a:rPr>
                <a:t>o</a:t>
              </a:r>
            </a:p>
          </p:txBody>
        </p:sp>
      </p:grpSp>
      <p:grpSp>
        <p:nvGrpSpPr>
          <p:cNvPr id="5" name="Group 4">
            <a:extLst>
              <a:ext uri="{FF2B5EF4-FFF2-40B4-BE49-F238E27FC236}">
                <a16:creationId xmlns:a16="http://schemas.microsoft.com/office/drawing/2014/main" id="{67DC8170-2FA3-5812-A3D8-BA87CA35D00E}"/>
              </a:ext>
            </a:extLst>
          </p:cNvPr>
          <p:cNvGrpSpPr/>
          <p:nvPr/>
        </p:nvGrpSpPr>
        <p:grpSpPr>
          <a:xfrm>
            <a:off x="3429000" y="1007150"/>
            <a:ext cx="2381101" cy="2329866"/>
            <a:chOff x="5134100" y="685800"/>
            <a:chExt cx="2381101" cy="2329866"/>
          </a:xfrm>
        </p:grpSpPr>
        <p:sp>
          <p:nvSpPr>
            <p:cNvPr id="59" name="Shape 59"/>
            <p:cNvSpPr txBox="1"/>
            <p:nvPr/>
          </p:nvSpPr>
          <p:spPr>
            <a:xfrm>
              <a:off x="5134100" y="685800"/>
              <a:ext cx="1190400" cy="1123200"/>
            </a:xfrm>
            <a:prstGeom prst="rect">
              <a:avLst/>
            </a:prstGeom>
            <a:solidFill>
              <a:srgbClr val="FFFF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Atmos.</a:t>
              </a:r>
            </a:p>
            <a:p>
              <a:pPr algn="ctr"/>
              <a:r>
                <a:rPr lang="en"/>
                <a:t>Thermo</a:t>
              </a:r>
            </a:p>
          </p:txBody>
        </p:sp>
        <p:sp>
          <p:nvSpPr>
            <p:cNvPr id="60" name="Shape 60"/>
            <p:cNvSpPr txBox="1"/>
            <p:nvPr/>
          </p:nvSpPr>
          <p:spPr>
            <a:xfrm>
              <a:off x="6324709" y="685800"/>
              <a:ext cx="1190400" cy="1123200"/>
            </a:xfrm>
            <a:prstGeom prst="rect">
              <a:avLst/>
            </a:prstGeom>
            <a:solidFill>
              <a:srgbClr val="FF99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dirty="0"/>
                <a:t>Atmos. Dynamics</a:t>
              </a:r>
            </a:p>
          </p:txBody>
        </p:sp>
        <p:sp>
          <p:nvSpPr>
            <p:cNvPr id="63" name="Shape 63"/>
            <p:cNvSpPr txBox="1"/>
            <p:nvPr/>
          </p:nvSpPr>
          <p:spPr>
            <a:xfrm>
              <a:off x="5134100" y="1798066"/>
              <a:ext cx="1190400" cy="663200"/>
            </a:xfrm>
            <a:prstGeom prst="rect">
              <a:avLst/>
            </a:prstGeom>
            <a:solidFill>
              <a:srgbClr val="4A86E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Ice</a:t>
              </a:r>
            </a:p>
            <a:p>
              <a:pPr algn="ctr"/>
              <a:r>
                <a:rPr lang="en"/>
                <a:t>Thermo</a:t>
              </a:r>
            </a:p>
          </p:txBody>
        </p:sp>
        <p:sp>
          <p:nvSpPr>
            <p:cNvPr id="64" name="Shape 64"/>
            <p:cNvSpPr txBox="1"/>
            <p:nvPr/>
          </p:nvSpPr>
          <p:spPr>
            <a:xfrm>
              <a:off x="6324698" y="1798054"/>
              <a:ext cx="1190400" cy="663200"/>
            </a:xfrm>
            <a:prstGeom prst="rect">
              <a:avLst/>
            </a:prstGeom>
            <a:solidFill>
              <a:srgbClr val="00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Ice</a:t>
              </a:r>
            </a:p>
            <a:p>
              <a:pPr algn="ctr"/>
              <a:r>
                <a:rPr lang="en"/>
                <a:t>Dynamics</a:t>
              </a:r>
            </a:p>
          </p:txBody>
        </p:sp>
        <p:sp>
          <p:nvSpPr>
            <p:cNvPr id="66" name="Shape 66"/>
            <p:cNvSpPr txBox="1"/>
            <p:nvPr/>
          </p:nvSpPr>
          <p:spPr>
            <a:xfrm>
              <a:off x="5134102" y="2476066"/>
              <a:ext cx="2381099" cy="539600"/>
            </a:xfrm>
            <a:prstGeom prst="rect">
              <a:avLst/>
            </a:prstGeom>
            <a:noFill/>
            <a:ln>
              <a:noFill/>
            </a:ln>
          </p:spPr>
          <p:txBody>
            <a:bodyPr lIns="91425" tIns="91425" rIns="91425" bIns="91425" anchor="t" anchorCtr="0">
              <a:noAutofit/>
            </a:bodyPr>
            <a:lstStyle/>
            <a:p>
              <a:pPr algn="ctr"/>
              <a:r>
                <a:rPr lang="en">
                  <a:latin typeface="Times New Roman"/>
                  <a:ea typeface="Times New Roman"/>
                  <a:cs typeface="Times New Roman"/>
                  <a:sym typeface="Times New Roman"/>
                </a:rPr>
                <a:t>Q(SST,T</a:t>
              </a:r>
              <a:r>
                <a:rPr lang="en" baseline="-25000">
                  <a:latin typeface="Times New Roman"/>
                  <a:ea typeface="Times New Roman"/>
                  <a:cs typeface="Times New Roman"/>
                  <a:sym typeface="Times New Roman"/>
                </a:rPr>
                <a:t>i</a:t>
              </a:r>
              <a:r>
                <a:rPr lang="en">
                  <a:solidFill>
                    <a:schemeClr val="dk1"/>
                  </a:solidFill>
                  <a:latin typeface="Times New Roman"/>
                  <a:ea typeface="Times New Roman"/>
                  <a:cs typeface="Times New Roman"/>
                  <a:sym typeface="Times New Roman"/>
                </a:rPr>
                <a:t>,T</a:t>
              </a:r>
              <a:r>
                <a:rPr lang="en" baseline="-25000">
                  <a:solidFill>
                    <a:schemeClr val="dk1"/>
                  </a:solidFill>
                  <a:latin typeface="Times New Roman"/>
                  <a:ea typeface="Times New Roman"/>
                  <a:cs typeface="Times New Roman"/>
                  <a:sym typeface="Times New Roman"/>
                </a:rPr>
                <a:t>a</a:t>
              </a:r>
              <a:r>
                <a:rPr lang="en">
                  <a:latin typeface="Times New Roman"/>
                  <a:ea typeface="Times New Roman"/>
                  <a:cs typeface="Times New Roman"/>
                  <a:sym typeface="Times New Roman"/>
                </a:rPr>
                <a:t>), τ</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o</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i</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a</a:t>
              </a:r>
              <a:r>
                <a:rPr lang="en">
                  <a:solidFill>
                    <a:schemeClr val="dk1"/>
                  </a:solidFill>
                  <a:latin typeface="Times New Roman"/>
                  <a:ea typeface="Times New Roman"/>
                  <a:cs typeface="Times New Roman"/>
                  <a:sym typeface="Times New Roman"/>
                </a:rPr>
                <a:t>)</a:t>
              </a:r>
            </a:p>
          </p:txBody>
        </p:sp>
      </p:grpSp>
      <p:sp>
        <p:nvSpPr>
          <p:cNvPr id="69" name="Shape 69"/>
          <p:cNvSpPr txBox="1">
            <a:spLocks noGrp="1"/>
          </p:cNvSpPr>
          <p:nvPr>
            <p:ph type="title"/>
          </p:nvPr>
        </p:nvSpPr>
        <p:spPr>
          <a:prstGeom prst="rect">
            <a:avLst/>
          </a:prstGeom>
        </p:spPr>
        <p:txBody>
          <a:bodyPr vert="horz" lIns="91425" tIns="91425" rIns="91425" bIns="91425" rtlCol="0" anchor="b" anchorCtr="0">
            <a:noAutofit/>
          </a:bodyPr>
          <a:lstStyle/>
          <a:p>
            <a:pPr>
              <a:spcBef>
                <a:spcPts val="0"/>
              </a:spcBef>
            </a:pPr>
            <a:r>
              <a:rPr lang="en" dirty="0"/>
              <a:t>Concurrent Coupling</a:t>
            </a:r>
          </a:p>
        </p:txBody>
      </p:sp>
      <p:sp>
        <p:nvSpPr>
          <p:cNvPr id="70" name="Shape 70"/>
          <p:cNvSpPr txBox="1"/>
          <p:nvPr/>
        </p:nvSpPr>
        <p:spPr>
          <a:xfrm>
            <a:off x="5614450" y="5970602"/>
            <a:ext cx="753300" cy="436399"/>
          </a:xfrm>
          <a:prstGeom prst="rect">
            <a:avLst/>
          </a:prstGeom>
          <a:noFill/>
          <a:ln>
            <a:noFill/>
          </a:ln>
        </p:spPr>
        <p:txBody>
          <a:bodyPr lIns="91425" tIns="91425" rIns="91425" bIns="91425" anchor="t" anchorCtr="0">
            <a:noAutofit/>
          </a:bodyPr>
          <a:lstStyle/>
          <a:p>
            <a:pPr algn="ctr"/>
            <a:r>
              <a:rPr lang="en" sz="1200"/>
              <a:t>Δt</a:t>
            </a:r>
            <a:r>
              <a:rPr lang="en" sz="1200" baseline="-25000"/>
              <a:t>coupled</a:t>
            </a:r>
          </a:p>
        </p:txBody>
      </p:sp>
      <p:cxnSp>
        <p:nvCxnSpPr>
          <p:cNvPr id="71" name="Shape 71"/>
          <p:cNvCxnSpPr/>
          <p:nvPr/>
        </p:nvCxnSpPr>
        <p:spPr>
          <a:xfrm rot="10800000" flipH="1">
            <a:off x="4706075" y="6011032"/>
            <a:ext cx="2540100" cy="10400"/>
          </a:xfrm>
          <a:prstGeom prst="straightConnector1">
            <a:avLst/>
          </a:prstGeom>
          <a:noFill/>
          <a:ln w="19050" cap="flat" cmpd="sng">
            <a:solidFill>
              <a:schemeClr val="dk1"/>
            </a:solidFill>
            <a:prstDash val="solid"/>
            <a:round/>
            <a:headEnd type="triangle" w="lg" len="lg"/>
            <a:tailEnd type="triangle" w="lg" len="lg"/>
          </a:ln>
        </p:spPr>
      </p:cxnSp>
      <p:cxnSp>
        <p:nvCxnSpPr>
          <p:cNvPr id="72" name="Shape 72"/>
          <p:cNvCxnSpPr/>
          <p:nvPr/>
        </p:nvCxnSpPr>
        <p:spPr>
          <a:xfrm rot="10800000" flipH="1">
            <a:off x="334627" y="5821699"/>
            <a:ext cx="7850699" cy="10800"/>
          </a:xfrm>
          <a:prstGeom prst="straightConnector1">
            <a:avLst/>
          </a:prstGeom>
          <a:noFill/>
          <a:ln w="28575" cap="flat" cmpd="sng">
            <a:solidFill>
              <a:schemeClr val="dk1"/>
            </a:solidFill>
            <a:prstDash val="solid"/>
            <a:round/>
            <a:headEnd type="none" w="lg" len="lg"/>
            <a:tailEnd type="stealth" w="lg" len="lg"/>
          </a:ln>
        </p:spPr>
      </p:cxnSp>
      <p:cxnSp>
        <p:nvCxnSpPr>
          <p:cNvPr id="73" name="Shape 73"/>
          <p:cNvCxnSpPr/>
          <p:nvPr/>
        </p:nvCxnSpPr>
        <p:spPr>
          <a:xfrm>
            <a:off x="7303075" y="5668802"/>
            <a:ext cx="0" cy="327199"/>
          </a:xfrm>
          <a:prstGeom prst="straightConnector1">
            <a:avLst/>
          </a:prstGeom>
          <a:noFill/>
          <a:ln w="19050" cap="flat" cmpd="sng">
            <a:solidFill>
              <a:schemeClr val="dk1"/>
            </a:solidFill>
            <a:prstDash val="solid"/>
            <a:round/>
            <a:headEnd type="none" w="lg" len="lg"/>
            <a:tailEnd type="none" w="lg" len="lg"/>
          </a:ln>
        </p:spPr>
      </p:cxnSp>
      <p:cxnSp>
        <p:nvCxnSpPr>
          <p:cNvPr id="74" name="Shape 74"/>
          <p:cNvCxnSpPr/>
          <p:nvPr/>
        </p:nvCxnSpPr>
        <p:spPr>
          <a:xfrm>
            <a:off x="1952702" y="5668802"/>
            <a:ext cx="0" cy="327199"/>
          </a:xfrm>
          <a:prstGeom prst="straightConnector1">
            <a:avLst/>
          </a:prstGeom>
          <a:noFill/>
          <a:ln w="19050" cap="flat" cmpd="sng">
            <a:solidFill>
              <a:schemeClr val="dk1"/>
            </a:solidFill>
            <a:prstDash val="solid"/>
            <a:round/>
            <a:headEnd type="none" w="lg" len="lg"/>
            <a:tailEnd type="none" w="lg" len="lg"/>
          </a:ln>
        </p:spPr>
      </p:cxnSp>
      <p:sp>
        <p:nvSpPr>
          <p:cNvPr id="75" name="Shape 75"/>
          <p:cNvSpPr txBox="1"/>
          <p:nvPr/>
        </p:nvSpPr>
        <p:spPr>
          <a:xfrm>
            <a:off x="8185325" y="5562600"/>
            <a:ext cx="701375" cy="539600"/>
          </a:xfrm>
          <a:prstGeom prst="rect">
            <a:avLst/>
          </a:prstGeom>
          <a:noFill/>
          <a:ln>
            <a:noFill/>
          </a:ln>
        </p:spPr>
        <p:txBody>
          <a:bodyPr lIns="91425" tIns="91425" rIns="91425" bIns="91425" anchor="t" anchorCtr="0">
            <a:noAutofit/>
          </a:bodyPr>
          <a:lstStyle/>
          <a:p>
            <a:r>
              <a:rPr lang="en" dirty="0"/>
              <a:t>Time</a:t>
            </a:r>
          </a:p>
        </p:txBody>
      </p:sp>
      <p:sp>
        <p:nvSpPr>
          <p:cNvPr id="76" name="Shape 76"/>
          <p:cNvSpPr txBox="1"/>
          <p:nvPr/>
        </p:nvSpPr>
        <p:spPr>
          <a:xfrm>
            <a:off x="7226875" y="5919433"/>
            <a:ext cx="593025" cy="539600"/>
          </a:xfrm>
          <a:prstGeom prst="rect">
            <a:avLst/>
          </a:prstGeom>
          <a:noFill/>
          <a:ln>
            <a:noFill/>
          </a:ln>
        </p:spPr>
        <p:txBody>
          <a:bodyPr lIns="91425" tIns="91425" rIns="91425" bIns="91425" anchor="t" anchorCtr="0">
            <a:noAutofit/>
          </a:bodyPr>
          <a:lstStyle/>
          <a:p>
            <a:r>
              <a:rPr lang="en" dirty="0"/>
              <a:t>t</a:t>
            </a:r>
            <a:r>
              <a:rPr lang="en" baseline="30000" dirty="0"/>
              <a:t>n+1</a:t>
            </a:r>
          </a:p>
        </p:txBody>
      </p:sp>
      <p:sp>
        <p:nvSpPr>
          <p:cNvPr id="77" name="Shape 77"/>
          <p:cNvSpPr txBox="1"/>
          <p:nvPr/>
        </p:nvSpPr>
        <p:spPr>
          <a:xfrm>
            <a:off x="1790600" y="5919433"/>
            <a:ext cx="542900" cy="539600"/>
          </a:xfrm>
          <a:prstGeom prst="rect">
            <a:avLst/>
          </a:prstGeom>
          <a:noFill/>
          <a:ln>
            <a:noFill/>
          </a:ln>
        </p:spPr>
        <p:txBody>
          <a:bodyPr lIns="91425" tIns="91425" rIns="91425" bIns="91425" anchor="t" anchorCtr="0">
            <a:noAutofit/>
          </a:bodyPr>
          <a:lstStyle/>
          <a:p>
            <a:r>
              <a:rPr lang="en" dirty="0"/>
              <a:t>t</a:t>
            </a:r>
            <a:r>
              <a:rPr lang="en" baseline="30000" dirty="0"/>
              <a:t>n-1</a:t>
            </a:r>
          </a:p>
        </p:txBody>
      </p:sp>
      <p:grpSp>
        <p:nvGrpSpPr>
          <p:cNvPr id="9" name="Group 8">
            <a:extLst>
              <a:ext uri="{FF2B5EF4-FFF2-40B4-BE49-F238E27FC236}">
                <a16:creationId xmlns:a16="http://schemas.microsoft.com/office/drawing/2014/main" id="{30FD91B7-1823-0E67-8C3F-39579D14F78A}"/>
              </a:ext>
            </a:extLst>
          </p:cNvPr>
          <p:cNvGrpSpPr/>
          <p:nvPr/>
        </p:nvGrpSpPr>
        <p:grpSpPr>
          <a:xfrm>
            <a:off x="6096002" y="4001666"/>
            <a:ext cx="2381099" cy="1586267"/>
            <a:chOff x="7801102" y="4001666"/>
            <a:chExt cx="2381099" cy="1586267"/>
          </a:xfrm>
        </p:grpSpPr>
        <p:sp>
          <p:nvSpPr>
            <p:cNvPr id="78" name="Shape 78"/>
            <p:cNvSpPr txBox="1"/>
            <p:nvPr/>
          </p:nvSpPr>
          <p:spPr>
            <a:xfrm>
              <a:off x="8991600" y="4464600"/>
              <a:ext cx="1190400" cy="1123200"/>
            </a:xfrm>
            <a:prstGeom prst="rect">
              <a:avLst/>
            </a:prstGeom>
            <a:solidFill>
              <a:srgbClr val="00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Ocean</a:t>
              </a:r>
            </a:p>
            <a:p>
              <a:pPr algn="ctr"/>
              <a:r>
                <a:rPr lang="en"/>
                <a:t>Dynamics</a:t>
              </a:r>
            </a:p>
          </p:txBody>
        </p:sp>
        <p:sp>
          <p:nvSpPr>
            <p:cNvPr id="79" name="Shape 79"/>
            <p:cNvSpPr txBox="1"/>
            <p:nvPr/>
          </p:nvSpPr>
          <p:spPr>
            <a:xfrm>
              <a:off x="7801200" y="4464733"/>
              <a:ext cx="1190400" cy="1123200"/>
            </a:xfrm>
            <a:prstGeom prst="rect">
              <a:avLst/>
            </a:prstGeom>
            <a:solidFill>
              <a:srgbClr val="4A86E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Ocean</a:t>
              </a:r>
            </a:p>
            <a:p>
              <a:pPr algn="ctr"/>
              <a:r>
                <a:rPr lang="en"/>
                <a:t>Thermo</a:t>
              </a:r>
            </a:p>
          </p:txBody>
        </p:sp>
        <p:sp>
          <p:nvSpPr>
            <p:cNvPr id="80" name="Shape 80"/>
            <p:cNvSpPr txBox="1"/>
            <p:nvPr/>
          </p:nvSpPr>
          <p:spPr>
            <a:xfrm>
              <a:off x="7801102" y="4001666"/>
              <a:ext cx="2381099" cy="539600"/>
            </a:xfrm>
            <a:prstGeom prst="rect">
              <a:avLst/>
            </a:prstGeom>
            <a:noFill/>
            <a:ln>
              <a:noFill/>
            </a:ln>
          </p:spPr>
          <p:txBody>
            <a:bodyPr lIns="91425" tIns="91425" rIns="91425" bIns="91425" anchor="t" anchorCtr="0">
              <a:noAutofit/>
            </a:bodyPr>
            <a:lstStyle/>
            <a:p>
              <a:pPr algn="ctr"/>
              <a:r>
                <a:rPr lang="en">
                  <a:latin typeface="Times New Roman"/>
                  <a:ea typeface="Times New Roman"/>
                  <a:cs typeface="Times New Roman"/>
                  <a:sym typeface="Times New Roman"/>
                </a:rPr>
                <a:t>SST, u</a:t>
              </a:r>
              <a:r>
                <a:rPr lang="en" baseline="-25000">
                  <a:latin typeface="Times New Roman"/>
                  <a:ea typeface="Times New Roman"/>
                  <a:cs typeface="Times New Roman"/>
                  <a:sym typeface="Times New Roman"/>
                </a:rPr>
                <a:t>o</a:t>
              </a:r>
            </a:p>
          </p:txBody>
        </p:sp>
      </p:grpSp>
      <p:cxnSp>
        <p:nvCxnSpPr>
          <p:cNvPr id="84" name="Shape 84"/>
          <p:cNvCxnSpPr/>
          <p:nvPr/>
        </p:nvCxnSpPr>
        <p:spPr>
          <a:xfrm>
            <a:off x="4619702" y="5668802"/>
            <a:ext cx="0" cy="327199"/>
          </a:xfrm>
          <a:prstGeom prst="straightConnector1">
            <a:avLst/>
          </a:prstGeom>
          <a:noFill/>
          <a:ln w="19050" cap="flat" cmpd="sng">
            <a:solidFill>
              <a:schemeClr val="dk1"/>
            </a:solidFill>
            <a:prstDash val="solid"/>
            <a:round/>
            <a:headEnd type="none" w="lg" len="lg"/>
            <a:tailEnd type="none" w="lg" len="lg"/>
          </a:ln>
        </p:spPr>
      </p:cxnSp>
      <p:sp>
        <p:nvSpPr>
          <p:cNvPr id="85" name="Shape 85"/>
          <p:cNvSpPr txBox="1"/>
          <p:nvPr/>
        </p:nvSpPr>
        <p:spPr>
          <a:xfrm>
            <a:off x="4381400" y="5919433"/>
            <a:ext cx="425700" cy="539600"/>
          </a:xfrm>
          <a:prstGeom prst="rect">
            <a:avLst/>
          </a:prstGeom>
          <a:noFill/>
          <a:ln>
            <a:noFill/>
          </a:ln>
        </p:spPr>
        <p:txBody>
          <a:bodyPr lIns="91425" tIns="91425" rIns="91425" bIns="91425" anchor="t" anchorCtr="0">
            <a:noAutofit/>
          </a:bodyPr>
          <a:lstStyle/>
          <a:p>
            <a:r>
              <a:rPr lang="en"/>
              <a:t>t</a:t>
            </a:r>
            <a:r>
              <a:rPr lang="en" baseline="30000"/>
              <a:t>n</a:t>
            </a:r>
          </a:p>
        </p:txBody>
      </p:sp>
      <p:grpSp>
        <p:nvGrpSpPr>
          <p:cNvPr id="4" name="Group 3">
            <a:extLst>
              <a:ext uri="{FF2B5EF4-FFF2-40B4-BE49-F238E27FC236}">
                <a16:creationId xmlns:a16="http://schemas.microsoft.com/office/drawing/2014/main" id="{EAF41E68-E115-7F07-0BCB-81ECB65ED83E}"/>
              </a:ext>
            </a:extLst>
          </p:cNvPr>
          <p:cNvGrpSpPr/>
          <p:nvPr/>
        </p:nvGrpSpPr>
        <p:grpSpPr>
          <a:xfrm>
            <a:off x="735392" y="1007150"/>
            <a:ext cx="2381101" cy="2329866"/>
            <a:chOff x="2440492" y="685800"/>
            <a:chExt cx="2381101" cy="2329866"/>
          </a:xfrm>
        </p:grpSpPr>
        <p:sp>
          <p:nvSpPr>
            <p:cNvPr id="86" name="Shape 86"/>
            <p:cNvSpPr txBox="1"/>
            <p:nvPr/>
          </p:nvSpPr>
          <p:spPr>
            <a:xfrm>
              <a:off x="2440492" y="685800"/>
              <a:ext cx="1190400" cy="1123200"/>
            </a:xfrm>
            <a:prstGeom prst="rect">
              <a:avLst/>
            </a:prstGeom>
            <a:solidFill>
              <a:srgbClr val="FFFF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Atmos.</a:t>
              </a:r>
            </a:p>
            <a:p>
              <a:pPr algn="ctr"/>
              <a:r>
                <a:rPr lang="en"/>
                <a:t>Thermo</a:t>
              </a:r>
            </a:p>
          </p:txBody>
        </p:sp>
        <p:sp>
          <p:nvSpPr>
            <p:cNvPr id="87" name="Shape 87"/>
            <p:cNvSpPr txBox="1"/>
            <p:nvPr/>
          </p:nvSpPr>
          <p:spPr>
            <a:xfrm>
              <a:off x="3631101" y="685800"/>
              <a:ext cx="1190400" cy="1123200"/>
            </a:xfrm>
            <a:prstGeom prst="rect">
              <a:avLst/>
            </a:prstGeom>
            <a:solidFill>
              <a:srgbClr val="FF99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dirty="0"/>
                <a:t>Atmos.</a:t>
              </a:r>
            </a:p>
            <a:p>
              <a:pPr algn="ctr"/>
              <a:r>
                <a:rPr lang="en" dirty="0"/>
                <a:t>Dynamics</a:t>
              </a:r>
            </a:p>
          </p:txBody>
        </p:sp>
        <p:sp>
          <p:nvSpPr>
            <p:cNvPr id="88" name="Shape 88"/>
            <p:cNvSpPr txBox="1"/>
            <p:nvPr/>
          </p:nvSpPr>
          <p:spPr>
            <a:xfrm>
              <a:off x="2440492" y="1798066"/>
              <a:ext cx="1190400" cy="663200"/>
            </a:xfrm>
            <a:prstGeom prst="rect">
              <a:avLst/>
            </a:prstGeom>
            <a:solidFill>
              <a:srgbClr val="4A86E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dirty="0"/>
                <a:t>Ice</a:t>
              </a:r>
            </a:p>
            <a:p>
              <a:pPr algn="ctr"/>
              <a:r>
                <a:rPr lang="en" dirty="0"/>
                <a:t>Thermo</a:t>
              </a:r>
            </a:p>
          </p:txBody>
        </p:sp>
        <p:sp>
          <p:nvSpPr>
            <p:cNvPr id="89" name="Shape 89"/>
            <p:cNvSpPr txBox="1"/>
            <p:nvPr/>
          </p:nvSpPr>
          <p:spPr>
            <a:xfrm>
              <a:off x="3631090" y="1798054"/>
              <a:ext cx="1190400" cy="663200"/>
            </a:xfrm>
            <a:prstGeom prst="rect">
              <a:avLst/>
            </a:prstGeom>
            <a:solidFill>
              <a:srgbClr val="00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Ice</a:t>
              </a:r>
            </a:p>
            <a:p>
              <a:pPr algn="ctr"/>
              <a:r>
                <a:rPr lang="en"/>
                <a:t>Dynamics</a:t>
              </a:r>
            </a:p>
          </p:txBody>
        </p:sp>
        <p:sp>
          <p:nvSpPr>
            <p:cNvPr id="90" name="Shape 90"/>
            <p:cNvSpPr txBox="1"/>
            <p:nvPr/>
          </p:nvSpPr>
          <p:spPr>
            <a:xfrm>
              <a:off x="2440494" y="2476066"/>
              <a:ext cx="2381099" cy="539600"/>
            </a:xfrm>
            <a:prstGeom prst="rect">
              <a:avLst/>
            </a:prstGeom>
            <a:noFill/>
            <a:ln>
              <a:noFill/>
            </a:ln>
          </p:spPr>
          <p:txBody>
            <a:bodyPr lIns="91425" tIns="91425" rIns="91425" bIns="91425" anchor="t" anchorCtr="0">
              <a:noAutofit/>
            </a:bodyPr>
            <a:lstStyle/>
            <a:p>
              <a:pPr algn="ctr"/>
              <a:r>
                <a:rPr lang="en">
                  <a:latin typeface="Times New Roman"/>
                  <a:ea typeface="Times New Roman"/>
                  <a:cs typeface="Times New Roman"/>
                  <a:sym typeface="Times New Roman"/>
                </a:rPr>
                <a:t>Q(SST,T</a:t>
              </a:r>
              <a:r>
                <a:rPr lang="en" baseline="-25000">
                  <a:latin typeface="Times New Roman"/>
                  <a:ea typeface="Times New Roman"/>
                  <a:cs typeface="Times New Roman"/>
                  <a:sym typeface="Times New Roman"/>
                </a:rPr>
                <a:t>i</a:t>
              </a:r>
              <a:r>
                <a:rPr lang="en">
                  <a:solidFill>
                    <a:schemeClr val="dk1"/>
                  </a:solidFill>
                  <a:latin typeface="Times New Roman"/>
                  <a:ea typeface="Times New Roman"/>
                  <a:cs typeface="Times New Roman"/>
                  <a:sym typeface="Times New Roman"/>
                </a:rPr>
                <a:t>,T</a:t>
              </a:r>
              <a:r>
                <a:rPr lang="en" baseline="-25000">
                  <a:solidFill>
                    <a:schemeClr val="dk1"/>
                  </a:solidFill>
                  <a:latin typeface="Times New Roman"/>
                  <a:ea typeface="Times New Roman"/>
                  <a:cs typeface="Times New Roman"/>
                  <a:sym typeface="Times New Roman"/>
                </a:rPr>
                <a:t>a</a:t>
              </a:r>
              <a:r>
                <a:rPr lang="en">
                  <a:latin typeface="Times New Roman"/>
                  <a:ea typeface="Times New Roman"/>
                  <a:cs typeface="Times New Roman"/>
                  <a:sym typeface="Times New Roman"/>
                </a:rPr>
                <a:t>), τ</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o</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i</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a</a:t>
              </a:r>
              <a:r>
                <a:rPr lang="en">
                  <a:solidFill>
                    <a:schemeClr val="dk1"/>
                  </a:solidFill>
                  <a:latin typeface="Times New Roman"/>
                  <a:ea typeface="Times New Roman"/>
                  <a:cs typeface="Times New Roman"/>
                  <a:sym typeface="Times New Roman"/>
                </a:rPr>
                <a:t>)</a:t>
              </a:r>
            </a:p>
          </p:txBody>
        </p:sp>
      </p:grpSp>
      <p:grpSp>
        <p:nvGrpSpPr>
          <p:cNvPr id="6" name="Group 5">
            <a:extLst>
              <a:ext uri="{FF2B5EF4-FFF2-40B4-BE49-F238E27FC236}">
                <a16:creationId xmlns:a16="http://schemas.microsoft.com/office/drawing/2014/main" id="{10A785CB-58BD-EA34-FD83-9B828EE4076F}"/>
              </a:ext>
            </a:extLst>
          </p:cNvPr>
          <p:cNvGrpSpPr/>
          <p:nvPr/>
        </p:nvGrpSpPr>
        <p:grpSpPr>
          <a:xfrm>
            <a:off x="6096000" y="1007150"/>
            <a:ext cx="2381101" cy="2329866"/>
            <a:chOff x="7801100" y="685800"/>
            <a:chExt cx="2381101" cy="2329866"/>
          </a:xfrm>
        </p:grpSpPr>
        <p:sp>
          <p:nvSpPr>
            <p:cNvPr id="92" name="Shape 92"/>
            <p:cNvSpPr txBox="1"/>
            <p:nvPr/>
          </p:nvSpPr>
          <p:spPr>
            <a:xfrm>
              <a:off x="7801100" y="685800"/>
              <a:ext cx="1190400" cy="1123200"/>
            </a:xfrm>
            <a:prstGeom prst="rect">
              <a:avLst/>
            </a:prstGeom>
            <a:solidFill>
              <a:srgbClr val="FFFF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Atmos.</a:t>
              </a:r>
            </a:p>
            <a:p>
              <a:pPr algn="ctr"/>
              <a:r>
                <a:rPr lang="en"/>
                <a:t>Thermo</a:t>
              </a:r>
            </a:p>
          </p:txBody>
        </p:sp>
        <p:sp>
          <p:nvSpPr>
            <p:cNvPr id="93" name="Shape 93"/>
            <p:cNvSpPr txBox="1"/>
            <p:nvPr/>
          </p:nvSpPr>
          <p:spPr>
            <a:xfrm>
              <a:off x="8991709" y="685800"/>
              <a:ext cx="1190400" cy="1123200"/>
            </a:xfrm>
            <a:prstGeom prst="rect">
              <a:avLst/>
            </a:prstGeom>
            <a:solidFill>
              <a:srgbClr val="FF99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dirty="0"/>
                <a:t>Atmos.</a:t>
              </a:r>
            </a:p>
            <a:p>
              <a:pPr algn="ctr"/>
              <a:r>
                <a:rPr lang="en" dirty="0"/>
                <a:t>Dynamics</a:t>
              </a:r>
            </a:p>
          </p:txBody>
        </p:sp>
        <p:sp>
          <p:nvSpPr>
            <p:cNvPr id="94" name="Shape 94"/>
            <p:cNvSpPr txBox="1"/>
            <p:nvPr/>
          </p:nvSpPr>
          <p:spPr>
            <a:xfrm>
              <a:off x="7801100" y="1798066"/>
              <a:ext cx="1190400" cy="663200"/>
            </a:xfrm>
            <a:prstGeom prst="rect">
              <a:avLst/>
            </a:prstGeom>
            <a:solidFill>
              <a:srgbClr val="4A86E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Ice</a:t>
              </a:r>
            </a:p>
            <a:p>
              <a:pPr algn="ctr"/>
              <a:r>
                <a:rPr lang="en"/>
                <a:t>Thermo</a:t>
              </a:r>
            </a:p>
          </p:txBody>
        </p:sp>
        <p:sp>
          <p:nvSpPr>
            <p:cNvPr id="95" name="Shape 95"/>
            <p:cNvSpPr txBox="1"/>
            <p:nvPr/>
          </p:nvSpPr>
          <p:spPr>
            <a:xfrm>
              <a:off x="8991698" y="1798054"/>
              <a:ext cx="1190400" cy="663200"/>
            </a:xfrm>
            <a:prstGeom prst="rect">
              <a:avLst/>
            </a:prstGeom>
            <a:solidFill>
              <a:srgbClr val="00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Ice</a:t>
              </a:r>
            </a:p>
            <a:p>
              <a:pPr algn="ctr"/>
              <a:r>
                <a:rPr lang="en"/>
                <a:t>Dynamics</a:t>
              </a:r>
            </a:p>
          </p:txBody>
        </p:sp>
        <p:sp>
          <p:nvSpPr>
            <p:cNvPr id="96" name="Shape 96"/>
            <p:cNvSpPr txBox="1"/>
            <p:nvPr/>
          </p:nvSpPr>
          <p:spPr>
            <a:xfrm>
              <a:off x="7801102" y="2476066"/>
              <a:ext cx="2381099" cy="539600"/>
            </a:xfrm>
            <a:prstGeom prst="rect">
              <a:avLst/>
            </a:prstGeom>
            <a:noFill/>
            <a:ln>
              <a:noFill/>
            </a:ln>
          </p:spPr>
          <p:txBody>
            <a:bodyPr lIns="91425" tIns="91425" rIns="91425" bIns="91425" anchor="t" anchorCtr="0">
              <a:noAutofit/>
            </a:bodyPr>
            <a:lstStyle/>
            <a:p>
              <a:pPr algn="ctr"/>
              <a:r>
                <a:rPr lang="en">
                  <a:latin typeface="Times New Roman"/>
                  <a:ea typeface="Times New Roman"/>
                  <a:cs typeface="Times New Roman"/>
                  <a:sym typeface="Times New Roman"/>
                </a:rPr>
                <a:t>Q(SST,T</a:t>
              </a:r>
              <a:r>
                <a:rPr lang="en" baseline="-25000">
                  <a:latin typeface="Times New Roman"/>
                  <a:ea typeface="Times New Roman"/>
                  <a:cs typeface="Times New Roman"/>
                  <a:sym typeface="Times New Roman"/>
                </a:rPr>
                <a:t>i</a:t>
              </a:r>
              <a:r>
                <a:rPr lang="en">
                  <a:solidFill>
                    <a:schemeClr val="dk1"/>
                  </a:solidFill>
                  <a:latin typeface="Times New Roman"/>
                  <a:ea typeface="Times New Roman"/>
                  <a:cs typeface="Times New Roman"/>
                  <a:sym typeface="Times New Roman"/>
                </a:rPr>
                <a:t>,T</a:t>
              </a:r>
              <a:r>
                <a:rPr lang="en" baseline="-25000">
                  <a:solidFill>
                    <a:schemeClr val="dk1"/>
                  </a:solidFill>
                  <a:latin typeface="Times New Roman"/>
                  <a:ea typeface="Times New Roman"/>
                  <a:cs typeface="Times New Roman"/>
                  <a:sym typeface="Times New Roman"/>
                </a:rPr>
                <a:t>a</a:t>
              </a:r>
              <a:r>
                <a:rPr lang="en">
                  <a:latin typeface="Times New Roman"/>
                  <a:ea typeface="Times New Roman"/>
                  <a:cs typeface="Times New Roman"/>
                  <a:sym typeface="Times New Roman"/>
                </a:rPr>
                <a:t>), τ</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o</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i</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a</a:t>
              </a:r>
              <a:r>
                <a:rPr lang="en">
                  <a:solidFill>
                    <a:schemeClr val="dk1"/>
                  </a:solidFill>
                  <a:latin typeface="Times New Roman"/>
                  <a:ea typeface="Times New Roman"/>
                  <a:cs typeface="Times New Roman"/>
                  <a:sym typeface="Times New Roman"/>
                </a:rPr>
                <a:t>)</a:t>
              </a:r>
            </a:p>
          </p:txBody>
        </p:sp>
      </p:grpSp>
      <p:grpSp>
        <p:nvGrpSpPr>
          <p:cNvPr id="10" name="Group 9">
            <a:extLst>
              <a:ext uri="{FF2B5EF4-FFF2-40B4-BE49-F238E27FC236}">
                <a16:creationId xmlns:a16="http://schemas.microsoft.com/office/drawing/2014/main" id="{7D31CBAE-2138-37BB-A54E-97373786B00C}"/>
              </a:ext>
            </a:extLst>
          </p:cNvPr>
          <p:cNvGrpSpPr/>
          <p:nvPr/>
        </p:nvGrpSpPr>
        <p:grpSpPr>
          <a:xfrm>
            <a:off x="728352" y="4001666"/>
            <a:ext cx="2407233" cy="1586267"/>
            <a:chOff x="2433452" y="4001666"/>
            <a:chExt cx="2407233" cy="1586267"/>
          </a:xfrm>
        </p:grpSpPr>
        <p:sp>
          <p:nvSpPr>
            <p:cNvPr id="81" name="Shape 81"/>
            <p:cNvSpPr txBox="1"/>
            <p:nvPr/>
          </p:nvSpPr>
          <p:spPr>
            <a:xfrm>
              <a:off x="3650285" y="4464733"/>
              <a:ext cx="1190400" cy="1123200"/>
            </a:xfrm>
            <a:prstGeom prst="rect">
              <a:avLst/>
            </a:prstGeom>
            <a:solidFill>
              <a:srgbClr val="00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dirty="0"/>
                <a:t>Ocean</a:t>
              </a:r>
            </a:p>
            <a:p>
              <a:pPr algn="ctr"/>
              <a:r>
                <a:rPr lang="en" dirty="0"/>
                <a:t>Dynamics</a:t>
              </a:r>
            </a:p>
          </p:txBody>
        </p:sp>
        <p:sp>
          <p:nvSpPr>
            <p:cNvPr id="82" name="Shape 82"/>
            <p:cNvSpPr txBox="1"/>
            <p:nvPr/>
          </p:nvSpPr>
          <p:spPr>
            <a:xfrm>
              <a:off x="2453030" y="4464600"/>
              <a:ext cx="1190400" cy="1123200"/>
            </a:xfrm>
            <a:prstGeom prst="rect">
              <a:avLst/>
            </a:prstGeom>
            <a:solidFill>
              <a:srgbClr val="4A86E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Ocean</a:t>
              </a:r>
            </a:p>
            <a:p>
              <a:pPr algn="ctr"/>
              <a:r>
                <a:rPr lang="en"/>
                <a:t>Thermo</a:t>
              </a:r>
            </a:p>
          </p:txBody>
        </p:sp>
        <p:sp>
          <p:nvSpPr>
            <p:cNvPr id="83" name="Shape 83"/>
            <p:cNvSpPr txBox="1"/>
            <p:nvPr/>
          </p:nvSpPr>
          <p:spPr>
            <a:xfrm>
              <a:off x="2433452" y="4001666"/>
              <a:ext cx="2381099" cy="539600"/>
            </a:xfrm>
            <a:prstGeom prst="rect">
              <a:avLst/>
            </a:prstGeom>
            <a:noFill/>
            <a:ln>
              <a:noFill/>
            </a:ln>
          </p:spPr>
          <p:txBody>
            <a:bodyPr lIns="91425" tIns="91425" rIns="91425" bIns="91425" anchor="t" anchorCtr="0">
              <a:noAutofit/>
            </a:bodyPr>
            <a:lstStyle/>
            <a:p>
              <a:pPr algn="ctr"/>
              <a:r>
                <a:rPr lang="en">
                  <a:latin typeface="Times New Roman"/>
                  <a:ea typeface="Times New Roman"/>
                  <a:cs typeface="Times New Roman"/>
                  <a:sym typeface="Times New Roman"/>
                </a:rPr>
                <a:t>SST, u</a:t>
              </a:r>
              <a:r>
                <a:rPr lang="en" baseline="-25000">
                  <a:latin typeface="Times New Roman"/>
                  <a:ea typeface="Times New Roman"/>
                  <a:cs typeface="Times New Roman"/>
                  <a:sym typeface="Times New Roman"/>
                </a:rPr>
                <a:t>o</a:t>
              </a:r>
            </a:p>
          </p:txBody>
        </p:sp>
      </p:grpSp>
      <p:grpSp>
        <p:nvGrpSpPr>
          <p:cNvPr id="11" name="Group 10">
            <a:extLst>
              <a:ext uri="{FF2B5EF4-FFF2-40B4-BE49-F238E27FC236}">
                <a16:creationId xmlns:a16="http://schemas.microsoft.com/office/drawing/2014/main" id="{5FDAB7E5-1C8E-ECE5-F2EB-5E942DF95E5D}"/>
              </a:ext>
            </a:extLst>
          </p:cNvPr>
          <p:cNvGrpSpPr/>
          <p:nvPr/>
        </p:nvGrpSpPr>
        <p:grpSpPr>
          <a:xfrm>
            <a:off x="146352" y="3258067"/>
            <a:ext cx="8366324" cy="1068966"/>
            <a:chOff x="1851452" y="2907935"/>
            <a:chExt cx="8366324" cy="1419098"/>
          </a:xfrm>
        </p:grpSpPr>
        <p:cxnSp>
          <p:nvCxnSpPr>
            <p:cNvPr id="67" name="Shape 67"/>
            <p:cNvCxnSpPr/>
            <p:nvPr/>
          </p:nvCxnSpPr>
          <p:spPr>
            <a:xfrm rot="10800000" flipH="1">
              <a:off x="3914375" y="2907935"/>
              <a:ext cx="1743600" cy="1200799"/>
            </a:xfrm>
            <a:prstGeom prst="straightConnector1">
              <a:avLst/>
            </a:prstGeom>
            <a:noFill/>
            <a:ln w="19050" cap="flat" cmpd="sng">
              <a:solidFill>
                <a:schemeClr val="dk2"/>
              </a:solidFill>
              <a:prstDash val="solid"/>
              <a:round/>
              <a:headEnd type="none" w="lg" len="lg"/>
              <a:tailEnd type="triangle" w="lg" len="lg"/>
            </a:ln>
          </p:spPr>
        </p:cxnSp>
        <p:cxnSp>
          <p:nvCxnSpPr>
            <p:cNvPr id="68" name="Shape 68"/>
            <p:cNvCxnSpPr/>
            <p:nvPr/>
          </p:nvCxnSpPr>
          <p:spPr>
            <a:xfrm>
              <a:off x="6629450" y="3015666"/>
              <a:ext cx="1731900" cy="1311200"/>
            </a:xfrm>
            <a:prstGeom prst="straightConnector1">
              <a:avLst/>
            </a:prstGeom>
            <a:noFill/>
            <a:ln w="19050" cap="flat" cmpd="sng">
              <a:solidFill>
                <a:schemeClr val="dk2"/>
              </a:solidFill>
              <a:prstDash val="solid"/>
              <a:round/>
              <a:headEnd type="none" w="lg" len="lg"/>
              <a:tailEnd type="triangle" w="lg" len="lg"/>
            </a:ln>
          </p:spPr>
        </p:cxnSp>
        <p:cxnSp>
          <p:nvCxnSpPr>
            <p:cNvPr id="91" name="Shape 91"/>
            <p:cNvCxnSpPr/>
            <p:nvPr/>
          </p:nvCxnSpPr>
          <p:spPr>
            <a:xfrm>
              <a:off x="3935842" y="3015666"/>
              <a:ext cx="1731900" cy="1311200"/>
            </a:xfrm>
            <a:prstGeom prst="straightConnector1">
              <a:avLst/>
            </a:prstGeom>
            <a:noFill/>
            <a:ln w="19050" cap="flat" cmpd="sng">
              <a:solidFill>
                <a:srgbClr val="CC0000"/>
              </a:solidFill>
              <a:prstDash val="solid"/>
              <a:round/>
              <a:headEnd type="none" w="lg" len="lg"/>
              <a:tailEnd type="triangle" w="lg" len="lg"/>
            </a:ln>
          </p:spPr>
        </p:cxnSp>
        <p:cxnSp>
          <p:nvCxnSpPr>
            <p:cNvPr id="97" name="Shape 97"/>
            <p:cNvCxnSpPr/>
            <p:nvPr/>
          </p:nvCxnSpPr>
          <p:spPr>
            <a:xfrm rot="10800000" flipH="1">
              <a:off x="6581375" y="2907935"/>
              <a:ext cx="1743600" cy="1200799"/>
            </a:xfrm>
            <a:prstGeom prst="straightConnector1">
              <a:avLst/>
            </a:prstGeom>
            <a:noFill/>
            <a:ln w="19050" cap="flat" cmpd="sng">
              <a:solidFill>
                <a:srgbClr val="CC0000"/>
              </a:solidFill>
              <a:prstDash val="solid"/>
              <a:round/>
              <a:headEnd type="none" w="lg" len="lg"/>
              <a:tailEnd type="triangle" w="lg" len="lg"/>
            </a:ln>
          </p:spPr>
        </p:cxnSp>
        <p:cxnSp>
          <p:nvCxnSpPr>
            <p:cNvPr id="98" name="Shape 98"/>
            <p:cNvCxnSpPr/>
            <p:nvPr/>
          </p:nvCxnSpPr>
          <p:spPr>
            <a:xfrm>
              <a:off x="9376877" y="3015666"/>
              <a:ext cx="840899" cy="634800"/>
            </a:xfrm>
            <a:prstGeom prst="straightConnector1">
              <a:avLst/>
            </a:prstGeom>
            <a:noFill/>
            <a:ln w="19050" cap="flat" cmpd="sng">
              <a:solidFill>
                <a:srgbClr val="CC0000"/>
              </a:solidFill>
              <a:prstDash val="solid"/>
              <a:round/>
              <a:headEnd type="none" w="lg" len="lg"/>
              <a:tailEnd type="none" w="lg" len="lg"/>
            </a:ln>
          </p:spPr>
        </p:cxnSp>
        <p:cxnSp>
          <p:nvCxnSpPr>
            <p:cNvPr id="99" name="Shape 99"/>
            <p:cNvCxnSpPr/>
            <p:nvPr/>
          </p:nvCxnSpPr>
          <p:spPr>
            <a:xfrm rot="10800000" flipH="1">
              <a:off x="1851452" y="2908098"/>
              <a:ext cx="1139399" cy="796800"/>
            </a:xfrm>
            <a:prstGeom prst="straightConnector1">
              <a:avLst/>
            </a:prstGeom>
            <a:noFill/>
            <a:ln w="19050" cap="flat" cmpd="sng">
              <a:solidFill>
                <a:srgbClr val="CC0000"/>
              </a:solidFill>
              <a:prstDash val="solid"/>
              <a:round/>
              <a:headEnd type="none" w="lg" len="lg"/>
              <a:tailEnd type="triangle" w="lg" len="lg"/>
            </a:ln>
          </p:spPr>
        </p:cxnSp>
        <p:cxnSp>
          <p:nvCxnSpPr>
            <p:cNvPr id="100" name="Shape 100"/>
            <p:cNvCxnSpPr/>
            <p:nvPr/>
          </p:nvCxnSpPr>
          <p:spPr>
            <a:xfrm>
              <a:off x="1876002" y="3301033"/>
              <a:ext cx="1140899" cy="1026000"/>
            </a:xfrm>
            <a:prstGeom prst="straightConnector1">
              <a:avLst/>
            </a:prstGeom>
            <a:noFill/>
            <a:ln w="19050" cap="flat" cmpd="sng">
              <a:solidFill>
                <a:schemeClr val="dk2"/>
              </a:solidFill>
              <a:prstDash val="solid"/>
              <a:round/>
              <a:headEnd type="none" w="lg" len="lg"/>
              <a:tailEnd type="triangle" w="lg" len="lg"/>
            </a:ln>
          </p:spPr>
        </p:cxnSp>
        <p:cxnSp>
          <p:nvCxnSpPr>
            <p:cNvPr id="101" name="Shape 101"/>
            <p:cNvCxnSpPr/>
            <p:nvPr/>
          </p:nvCxnSpPr>
          <p:spPr>
            <a:xfrm flipH="1">
              <a:off x="9248277" y="3432035"/>
              <a:ext cx="953099" cy="643199"/>
            </a:xfrm>
            <a:prstGeom prst="straightConnector1">
              <a:avLst/>
            </a:prstGeom>
            <a:noFill/>
            <a:ln w="19050" cap="flat" cmpd="sng">
              <a:solidFill>
                <a:schemeClr val="dk2"/>
              </a:solidFill>
              <a:prstDash val="solid"/>
              <a:round/>
              <a:headEnd type="none" w="lg" len="lg"/>
              <a:tailEnd type="none" w="lg" len="lg"/>
            </a:ln>
          </p:spPr>
        </p:cxnSp>
      </p:grpSp>
      <p:sp>
        <p:nvSpPr>
          <p:cNvPr id="13" name="TextBox 12">
            <a:extLst>
              <a:ext uri="{FF2B5EF4-FFF2-40B4-BE49-F238E27FC236}">
                <a16:creationId xmlns:a16="http://schemas.microsoft.com/office/drawing/2014/main" id="{48E7628B-7D40-9C84-3B16-B2D829C92A5E}"/>
              </a:ext>
            </a:extLst>
          </p:cNvPr>
          <p:cNvSpPr txBox="1"/>
          <p:nvPr/>
        </p:nvSpPr>
        <p:spPr>
          <a:xfrm>
            <a:off x="8775865" y="983528"/>
            <a:ext cx="3113002"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To avoid </a:t>
            </a:r>
            <a:r>
              <a:rPr lang="en-US" sz="2400" dirty="0" err="1"/>
              <a:t>ununsed</a:t>
            </a:r>
            <a:r>
              <a:rPr lang="en-US" sz="2400" dirty="0"/>
              <a:t> processors, atmosphere and ocean do not wait for each other</a:t>
            </a:r>
          </a:p>
          <a:p>
            <a:pPr marL="285750" indent="-285750">
              <a:buFont typeface="Arial" panose="020B0604020202020204" pitchFamily="34" charset="0"/>
              <a:buChar char="•"/>
            </a:pPr>
            <a:r>
              <a:rPr lang="en-US" sz="2400" dirty="0"/>
              <a:t>Use/send the latest of flux/state the component has</a:t>
            </a:r>
          </a:p>
          <a:p>
            <a:pPr marL="285750" indent="-285750">
              <a:buFont typeface="Arial" panose="020B0604020202020204" pitchFamily="34" charset="0"/>
              <a:buChar char="•"/>
            </a:pPr>
            <a:r>
              <a:rPr lang="en-US" sz="2400" dirty="0"/>
              <a:t>Feedback depends on  t</a:t>
            </a:r>
            <a:r>
              <a:rPr lang="en-US" sz="2400" baseline="30000" dirty="0"/>
              <a:t>n-2</a:t>
            </a:r>
            <a:r>
              <a:rPr lang="en-US" sz="2400" dirty="0"/>
              <a:t> </a:t>
            </a:r>
          </a:p>
          <a:p>
            <a:pPr marL="285750" indent="-285750">
              <a:buFont typeface="Arial" panose="020B0604020202020204" pitchFamily="34" charset="0"/>
              <a:buChar char="•"/>
            </a:pPr>
            <a:r>
              <a:rPr lang="en-US" sz="2400" b="1" dirty="0"/>
              <a:t>Twice as efficient as waiting!</a:t>
            </a:r>
          </a:p>
          <a:p>
            <a:pPr marL="285750" indent="-285750">
              <a:buFont typeface="Arial" panose="020B0604020202020204" pitchFamily="34" charset="0"/>
              <a:buChar char="•"/>
            </a:pPr>
            <a:r>
              <a:rPr lang="en-US" sz="2400" dirty="0"/>
              <a:t>Seems to work …</a:t>
            </a:r>
          </a:p>
        </p:txBody>
      </p:sp>
      <p:pic>
        <p:nvPicPr>
          <p:cNvPr id="15" name="Graphic 14" descr="Confused face outline with solid fill">
            <a:extLst>
              <a:ext uri="{FF2B5EF4-FFF2-40B4-BE49-F238E27FC236}">
                <a16:creationId xmlns:a16="http://schemas.microsoft.com/office/drawing/2014/main" id="{96D340BD-B775-6641-2910-F7F59C5BA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98443" y="4192344"/>
            <a:ext cx="464957" cy="464957"/>
          </a:xfrm>
          <a:prstGeom prst="rect">
            <a:avLst/>
          </a:prstGeom>
        </p:spPr>
      </p:pic>
      <p:pic>
        <p:nvPicPr>
          <p:cNvPr id="17" name="Graphic 16" descr="Smiling with hearts face outline with solid fill">
            <a:extLst>
              <a:ext uri="{FF2B5EF4-FFF2-40B4-BE49-F238E27FC236}">
                <a16:creationId xmlns:a16="http://schemas.microsoft.com/office/drawing/2014/main" id="{F8CC96EF-6815-4E98-8055-EF73092731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83342" y="5027209"/>
            <a:ext cx="480058" cy="480058"/>
          </a:xfrm>
          <a:prstGeom prst="rect">
            <a:avLst/>
          </a:prstGeom>
        </p:spPr>
      </p:pic>
      <p:sp>
        <p:nvSpPr>
          <p:cNvPr id="2" name="Footer Placeholder 1">
            <a:extLst>
              <a:ext uri="{FF2B5EF4-FFF2-40B4-BE49-F238E27FC236}">
                <a16:creationId xmlns:a16="http://schemas.microsoft.com/office/drawing/2014/main" id="{492CD793-923F-CBB7-3893-1863CB67CB5E}"/>
              </a:ext>
            </a:extLst>
          </p:cNvPr>
          <p:cNvSpPr>
            <a:spLocks noGrp="1"/>
          </p:cNvSpPr>
          <p:nvPr>
            <p:ph type="ftr" sz="quarter" idx="10"/>
          </p:nvPr>
        </p:nvSpPr>
        <p:spPr/>
        <p:txBody>
          <a:bodyPr/>
          <a:lstStyle/>
          <a:p>
            <a:r>
              <a:rPr lang="en-US"/>
              <a:t>COSIMA 2022 Adcroft - MOM6 and ice</a:t>
            </a:r>
          </a:p>
        </p:txBody>
      </p:sp>
      <p:sp>
        <p:nvSpPr>
          <p:cNvPr id="3" name="Slide Number Placeholder 2">
            <a:extLst>
              <a:ext uri="{FF2B5EF4-FFF2-40B4-BE49-F238E27FC236}">
                <a16:creationId xmlns:a16="http://schemas.microsoft.com/office/drawing/2014/main" id="{28983CD4-C08C-D411-5243-FDE6445F399E}"/>
              </a:ext>
            </a:extLst>
          </p:cNvPr>
          <p:cNvSpPr>
            <a:spLocks noGrp="1"/>
          </p:cNvSpPr>
          <p:nvPr>
            <p:ph type="sldNum" sz="quarter" idx="11"/>
          </p:nvPr>
        </p:nvSpPr>
        <p:spPr/>
        <p:txBody>
          <a:bodyPr/>
          <a:lstStyle/>
          <a:p>
            <a:fld id="{C936E3ED-C7C6-4C82-AE04-AD06180781D7}" type="slidenum">
              <a:rPr lang="en-US" smtClean="0"/>
              <a:pPr/>
              <a:t>5</a:t>
            </a:fld>
            <a:endParaRPr lang="en-US"/>
          </a:p>
        </p:txBody>
      </p:sp>
    </p:spTree>
    <p:extLst>
      <p:ext uri="{BB962C8B-B14F-4D97-AF65-F5344CB8AC3E}">
        <p14:creationId xmlns:p14="http://schemas.microsoft.com/office/powerpoint/2010/main" val="1761640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bwMode="auto">
          <a:xfrm>
            <a:off x="76199" y="1676400"/>
            <a:ext cx="6722465" cy="3759667"/>
          </a:xfrm>
          <a:prstGeom prst="rect">
            <a:avLst/>
          </a:prstGeom>
          <a:noFill/>
          <a:ln>
            <a:noFill/>
          </a:ln>
        </p:spPr>
      </p:pic>
      <p:sp>
        <p:nvSpPr>
          <p:cNvPr id="7" name="Content Placeholder 6">
            <a:extLst>
              <a:ext uri="{FF2B5EF4-FFF2-40B4-BE49-F238E27FC236}">
                <a16:creationId xmlns:a16="http://schemas.microsoft.com/office/drawing/2014/main" id="{21CCF984-B7FC-E8ED-0E1D-07A2477624C4}"/>
              </a:ext>
            </a:extLst>
          </p:cNvPr>
          <p:cNvSpPr>
            <a:spLocks noGrp="1"/>
          </p:cNvSpPr>
          <p:nvPr>
            <p:ph sz="quarter" idx="11"/>
          </p:nvPr>
        </p:nvSpPr>
        <p:spPr>
          <a:xfrm>
            <a:off x="6829580" y="914400"/>
            <a:ext cx="5286219" cy="5410200"/>
          </a:xfrm>
        </p:spPr>
        <p:txBody>
          <a:bodyPr/>
          <a:lstStyle/>
          <a:p>
            <a:pPr marL="0" indent="0">
              <a:buNone/>
            </a:pPr>
            <a:endParaRPr lang="en-US" dirty="0"/>
          </a:p>
          <a:p>
            <a:pPr marL="0" indent="0">
              <a:buNone/>
            </a:pPr>
            <a:r>
              <a:rPr lang="en-US" dirty="0"/>
              <a:t>Analysis in Hallberg, 2014:</a:t>
            </a:r>
          </a:p>
          <a:p>
            <a:pPr marL="514350" indent="-514350">
              <a:buFont typeface="+mj-lt"/>
              <a:buAutoNum type="arabicPeriod"/>
            </a:pPr>
            <a:r>
              <a:rPr lang="en-US" dirty="0"/>
              <a:t>Lagged stress instability</a:t>
            </a:r>
          </a:p>
          <a:p>
            <a:pPr marL="514350" indent="-514350">
              <a:buFont typeface="+mj-lt"/>
              <a:buAutoNum type="arabicPeriod"/>
            </a:pPr>
            <a:r>
              <a:rPr lang="en-US" dirty="0"/>
              <a:t>Inertial oscillation instability</a:t>
            </a:r>
          </a:p>
          <a:p>
            <a:pPr marL="514350" indent="-514350">
              <a:buFont typeface="+mj-lt"/>
              <a:buAutoNum type="arabicPeriod"/>
            </a:pPr>
            <a:r>
              <a:rPr lang="en-US" dirty="0"/>
              <a:t>Gravity wave instability</a:t>
            </a:r>
          </a:p>
          <a:p>
            <a:pPr marL="514350" indent="-514350">
              <a:buFont typeface="+mj-lt"/>
              <a:buAutoNum type="arabicPeriod"/>
            </a:pPr>
            <a:r>
              <a:rPr lang="en-US" dirty="0"/>
              <a:t>Thermal coupling instability</a:t>
            </a:r>
          </a:p>
          <a:p>
            <a:endParaRPr lang="en-US" dirty="0"/>
          </a:p>
        </p:txBody>
      </p:sp>
      <p:sp>
        <p:nvSpPr>
          <p:cNvPr id="3" name="Footer Placeholder 2">
            <a:extLst>
              <a:ext uri="{FF2B5EF4-FFF2-40B4-BE49-F238E27FC236}">
                <a16:creationId xmlns:a16="http://schemas.microsoft.com/office/drawing/2014/main" id="{2EC9DD74-99AD-3E19-1658-6715BC21FF2E}"/>
              </a:ext>
            </a:extLst>
          </p:cNvPr>
          <p:cNvSpPr>
            <a:spLocks noGrp="1"/>
          </p:cNvSpPr>
          <p:nvPr>
            <p:ph type="ftr" sz="quarter" idx="12"/>
          </p:nvPr>
        </p:nvSpPr>
        <p:spPr/>
        <p:txBody>
          <a:bodyPr/>
          <a:lstStyle/>
          <a:p>
            <a:r>
              <a:rPr lang="en-US"/>
              <a:t>COSIMA 2022 Adcroft - MOM6 and ice</a:t>
            </a:r>
          </a:p>
        </p:txBody>
      </p:sp>
      <p:sp>
        <p:nvSpPr>
          <p:cNvPr id="5" name="Slide Number Placeholder 4">
            <a:extLst>
              <a:ext uri="{FF2B5EF4-FFF2-40B4-BE49-F238E27FC236}">
                <a16:creationId xmlns:a16="http://schemas.microsoft.com/office/drawing/2014/main" id="{40C3A123-7E74-886E-C2E0-F7A27E714D8D}"/>
              </a:ext>
            </a:extLst>
          </p:cNvPr>
          <p:cNvSpPr>
            <a:spLocks noGrp="1"/>
          </p:cNvSpPr>
          <p:nvPr>
            <p:ph type="sldNum" sz="quarter" idx="13"/>
          </p:nvPr>
        </p:nvSpPr>
        <p:spPr/>
        <p:txBody>
          <a:bodyPr/>
          <a:lstStyle/>
          <a:p>
            <a:fld id="{C936E3ED-C7C6-4C82-AE04-AD06180781D7}" type="slidenum">
              <a:rPr lang="en-US" smtClean="0"/>
              <a:pPr/>
              <a:t>6</a:t>
            </a:fld>
            <a:endParaRPr lang="en-US"/>
          </a:p>
        </p:txBody>
      </p:sp>
      <p:sp>
        <p:nvSpPr>
          <p:cNvPr id="8" name="Title 7"/>
          <p:cNvSpPr>
            <a:spLocks noGrp="1"/>
          </p:cNvSpPr>
          <p:nvPr>
            <p:ph type="title"/>
          </p:nvPr>
        </p:nvSpPr>
        <p:spPr/>
        <p:txBody>
          <a:bodyPr>
            <a:noAutofit/>
          </a:bodyPr>
          <a:lstStyle/>
          <a:p>
            <a:r>
              <a:rPr lang="en-US" sz="3600" dirty="0"/>
              <a:t>Ocean-ice instabilities of the concurrent coupled algorithm</a:t>
            </a:r>
          </a:p>
        </p:txBody>
      </p:sp>
      <p:sp>
        <p:nvSpPr>
          <p:cNvPr id="9" name="TextBox 8"/>
          <p:cNvSpPr txBox="1"/>
          <p:nvPr/>
        </p:nvSpPr>
        <p:spPr>
          <a:xfrm>
            <a:off x="7855600" y="5710279"/>
            <a:ext cx="4331570" cy="461665"/>
          </a:xfrm>
          <a:prstGeom prst="rect">
            <a:avLst/>
          </a:prstGeom>
          <a:noFill/>
        </p:spPr>
        <p:txBody>
          <a:bodyPr wrap="none" rtlCol="0">
            <a:spAutoFit/>
          </a:bodyPr>
          <a:lstStyle/>
          <a:p>
            <a:r>
              <a:rPr lang="en-US" sz="2400" dirty="0"/>
              <a:t>Hallberg (2014, </a:t>
            </a:r>
            <a:r>
              <a:rPr lang="en-US" sz="2400" i="1" dirty="0" err="1"/>
              <a:t>Clivar</a:t>
            </a:r>
            <a:r>
              <a:rPr lang="en-US" sz="2400" i="1" dirty="0"/>
              <a:t> Exchanges</a:t>
            </a:r>
            <a:r>
              <a:rPr lang="en-US" sz="2400" dirty="0"/>
              <a:t>)</a:t>
            </a:r>
          </a:p>
        </p:txBody>
      </p:sp>
      <p:sp>
        <p:nvSpPr>
          <p:cNvPr id="2" name="TextBox 1"/>
          <p:cNvSpPr txBox="1"/>
          <p:nvPr/>
        </p:nvSpPr>
        <p:spPr>
          <a:xfrm>
            <a:off x="305744" y="5710279"/>
            <a:ext cx="6523837" cy="461665"/>
          </a:xfrm>
          <a:prstGeom prst="rect">
            <a:avLst/>
          </a:prstGeom>
          <a:noFill/>
        </p:spPr>
        <p:txBody>
          <a:bodyPr wrap="none" rtlCol="0">
            <a:spAutoFit/>
          </a:bodyPr>
          <a:lstStyle/>
          <a:p>
            <a:r>
              <a:rPr lang="en-US" sz="2400" b="1" i="1" dirty="0"/>
              <a:t>Concurrently</a:t>
            </a:r>
            <a:r>
              <a:rPr lang="en-US" sz="2400" dirty="0"/>
              <a:t> coupled data-driven ice-ocean model</a:t>
            </a:r>
          </a:p>
        </p:txBody>
      </p:sp>
    </p:spTree>
    <p:extLst>
      <p:ext uri="{BB962C8B-B14F-4D97-AF65-F5344CB8AC3E}">
        <p14:creationId xmlns:p14="http://schemas.microsoft.com/office/powerpoint/2010/main" val="119849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1A600-8C89-EEA4-C010-01059CEE04DB}"/>
              </a:ext>
            </a:extLst>
          </p:cNvPr>
          <p:cNvSpPr>
            <a:spLocks noGrp="1"/>
          </p:cNvSpPr>
          <p:nvPr>
            <p:ph type="title"/>
          </p:nvPr>
        </p:nvSpPr>
        <p:spPr/>
        <p:txBody>
          <a:bodyPr/>
          <a:lstStyle/>
          <a:p>
            <a:r>
              <a:rPr lang="en" dirty="0"/>
              <a:t>Concurrent/Embedded Ice Coupling</a:t>
            </a:r>
            <a:endParaRPr lang="en-US" dirty="0"/>
          </a:p>
        </p:txBody>
      </p:sp>
      <p:sp>
        <p:nvSpPr>
          <p:cNvPr id="3" name="Footer Placeholder 2">
            <a:extLst>
              <a:ext uri="{FF2B5EF4-FFF2-40B4-BE49-F238E27FC236}">
                <a16:creationId xmlns:a16="http://schemas.microsoft.com/office/drawing/2014/main" id="{7E3224F3-84C7-84A1-74C7-16D598CDDFCF}"/>
              </a:ext>
            </a:extLst>
          </p:cNvPr>
          <p:cNvSpPr>
            <a:spLocks noGrp="1"/>
          </p:cNvSpPr>
          <p:nvPr>
            <p:ph type="ftr" sz="quarter" idx="10"/>
          </p:nvPr>
        </p:nvSpPr>
        <p:spPr/>
        <p:txBody>
          <a:bodyPr/>
          <a:lstStyle/>
          <a:p>
            <a:r>
              <a:rPr lang="en-US"/>
              <a:t>COSIMA 2022 Adcroft - MOM6 and ice</a:t>
            </a:r>
          </a:p>
        </p:txBody>
      </p:sp>
      <p:sp>
        <p:nvSpPr>
          <p:cNvPr id="4" name="Slide Number Placeholder 3">
            <a:extLst>
              <a:ext uri="{FF2B5EF4-FFF2-40B4-BE49-F238E27FC236}">
                <a16:creationId xmlns:a16="http://schemas.microsoft.com/office/drawing/2014/main" id="{AC593DFF-2783-FE94-1945-87F07FB7A822}"/>
              </a:ext>
            </a:extLst>
          </p:cNvPr>
          <p:cNvSpPr>
            <a:spLocks noGrp="1"/>
          </p:cNvSpPr>
          <p:nvPr>
            <p:ph type="sldNum" sz="quarter" idx="11"/>
          </p:nvPr>
        </p:nvSpPr>
        <p:spPr/>
        <p:txBody>
          <a:bodyPr/>
          <a:lstStyle/>
          <a:p>
            <a:fld id="{C936E3ED-C7C6-4C82-AE04-AD06180781D7}" type="slidenum">
              <a:rPr lang="en-US" smtClean="0"/>
              <a:pPr/>
              <a:t>7</a:t>
            </a:fld>
            <a:endParaRPr lang="en-US"/>
          </a:p>
        </p:txBody>
      </p:sp>
      <p:sp>
        <p:nvSpPr>
          <p:cNvPr id="5" name="Shape 64">
            <a:extLst>
              <a:ext uri="{FF2B5EF4-FFF2-40B4-BE49-F238E27FC236}">
                <a16:creationId xmlns:a16="http://schemas.microsoft.com/office/drawing/2014/main" id="{8146D1B2-589D-5167-DA89-185DA3FB1D1F}"/>
              </a:ext>
            </a:extLst>
          </p:cNvPr>
          <p:cNvSpPr txBox="1"/>
          <p:nvPr/>
        </p:nvSpPr>
        <p:spPr>
          <a:xfrm>
            <a:off x="4648298" y="1872888"/>
            <a:ext cx="1190400" cy="663200"/>
          </a:xfrm>
          <a:prstGeom prst="rect">
            <a:avLst/>
          </a:prstGeom>
          <a:solidFill>
            <a:schemeClr val="bg1">
              <a:lumMod val="85000"/>
            </a:schemeClr>
          </a:solidFill>
          <a:ln w="38100" cap="flat" cmpd="sng">
            <a:noFill/>
            <a:prstDash val="solid"/>
            <a:round/>
            <a:headEnd type="none" w="med" len="med"/>
            <a:tailEnd type="none" w="med" len="med"/>
          </a:ln>
        </p:spPr>
        <p:txBody>
          <a:bodyPr lIns="91425" tIns="91425" rIns="91425" bIns="91425" anchor="ctr" anchorCtr="0">
            <a:noAutofit/>
          </a:bodyPr>
          <a:lstStyle/>
          <a:p>
            <a:pPr algn="ctr"/>
            <a:r>
              <a:rPr lang="en" dirty="0">
                <a:ln w="18415" cmpd="sng">
                  <a:solidFill>
                    <a:srgbClr val="FFFFFF"/>
                  </a:solidFill>
                  <a:prstDash val="solid"/>
                </a:ln>
                <a:solidFill>
                  <a:srgbClr val="FFFFFF"/>
                </a:solidFill>
                <a:effectLst>
                  <a:outerShdw blurRad="63500" dir="3600000" algn="tl" rotWithShape="0">
                    <a:srgbClr val="000000">
                      <a:alpha val="70000"/>
                    </a:srgbClr>
                  </a:outerShdw>
                </a:effectLst>
              </a:rPr>
              <a:t>Ice</a:t>
            </a:r>
          </a:p>
          <a:p>
            <a:pPr algn="ctr"/>
            <a:r>
              <a:rPr lang="en" dirty="0">
                <a:ln w="18415" cmpd="sng">
                  <a:solidFill>
                    <a:srgbClr val="FFFFFF"/>
                  </a:solidFill>
                  <a:prstDash val="solid"/>
                </a:ln>
                <a:solidFill>
                  <a:srgbClr val="FFFFFF"/>
                </a:solidFill>
                <a:effectLst>
                  <a:outerShdw blurRad="63500" dir="3600000" algn="tl" rotWithShape="0">
                    <a:srgbClr val="000000">
                      <a:alpha val="70000"/>
                    </a:srgbClr>
                  </a:outerShdw>
                </a:effectLst>
              </a:rPr>
              <a:t>Dynamics</a:t>
            </a:r>
          </a:p>
        </p:txBody>
      </p:sp>
      <p:sp>
        <p:nvSpPr>
          <p:cNvPr id="6" name="Shape 66">
            <a:extLst>
              <a:ext uri="{FF2B5EF4-FFF2-40B4-BE49-F238E27FC236}">
                <a16:creationId xmlns:a16="http://schemas.microsoft.com/office/drawing/2014/main" id="{DC1FE342-03AC-84F3-A72E-7BE3FA6AF6B4}"/>
              </a:ext>
            </a:extLst>
          </p:cNvPr>
          <p:cNvSpPr txBox="1"/>
          <p:nvPr/>
        </p:nvSpPr>
        <p:spPr>
          <a:xfrm>
            <a:off x="3457702" y="2550900"/>
            <a:ext cx="2381099" cy="539600"/>
          </a:xfrm>
          <a:prstGeom prst="rect">
            <a:avLst/>
          </a:prstGeom>
          <a:noFill/>
          <a:ln>
            <a:noFill/>
          </a:ln>
        </p:spPr>
        <p:txBody>
          <a:bodyPr lIns="91425" tIns="91425" rIns="91425" bIns="91425" anchor="t" anchorCtr="0">
            <a:noAutofit/>
          </a:bodyPr>
          <a:lstStyle/>
          <a:p>
            <a:pPr algn="ctr"/>
            <a:r>
              <a:rPr lang="en">
                <a:latin typeface="Times New Roman"/>
                <a:ea typeface="Times New Roman"/>
                <a:cs typeface="Times New Roman"/>
                <a:sym typeface="Times New Roman"/>
              </a:rPr>
              <a:t>Q(SST,T</a:t>
            </a:r>
            <a:r>
              <a:rPr lang="en" baseline="-25000">
                <a:latin typeface="Times New Roman"/>
                <a:ea typeface="Times New Roman"/>
                <a:cs typeface="Times New Roman"/>
                <a:sym typeface="Times New Roman"/>
              </a:rPr>
              <a:t>i</a:t>
            </a:r>
            <a:r>
              <a:rPr lang="en">
                <a:solidFill>
                  <a:schemeClr val="dk1"/>
                </a:solidFill>
                <a:latin typeface="Times New Roman"/>
                <a:ea typeface="Times New Roman"/>
                <a:cs typeface="Times New Roman"/>
                <a:sym typeface="Times New Roman"/>
              </a:rPr>
              <a:t>,T</a:t>
            </a:r>
            <a:r>
              <a:rPr lang="en" baseline="-25000">
                <a:solidFill>
                  <a:schemeClr val="dk1"/>
                </a:solidFill>
                <a:latin typeface="Times New Roman"/>
                <a:ea typeface="Times New Roman"/>
                <a:cs typeface="Times New Roman"/>
                <a:sym typeface="Times New Roman"/>
              </a:rPr>
              <a:t>a</a:t>
            </a:r>
            <a:r>
              <a:rPr lang="en">
                <a:latin typeface="Times New Roman"/>
                <a:ea typeface="Times New Roman"/>
                <a:cs typeface="Times New Roman"/>
                <a:sym typeface="Times New Roman"/>
              </a:rPr>
              <a:t>), τ</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o</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i</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a</a:t>
            </a:r>
            <a:r>
              <a:rPr lang="en">
                <a:solidFill>
                  <a:schemeClr val="dk1"/>
                </a:solidFill>
                <a:latin typeface="Times New Roman"/>
                <a:ea typeface="Times New Roman"/>
                <a:cs typeface="Times New Roman"/>
                <a:sym typeface="Times New Roman"/>
              </a:rPr>
              <a:t>)</a:t>
            </a:r>
          </a:p>
        </p:txBody>
      </p:sp>
      <p:sp>
        <p:nvSpPr>
          <p:cNvPr id="7" name="Shape 70">
            <a:extLst>
              <a:ext uri="{FF2B5EF4-FFF2-40B4-BE49-F238E27FC236}">
                <a16:creationId xmlns:a16="http://schemas.microsoft.com/office/drawing/2014/main" id="{4975AA6D-50EF-6088-32DD-2E8DA288477F}"/>
              </a:ext>
            </a:extLst>
          </p:cNvPr>
          <p:cNvSpPr txBox="1"/>
          <p:nvPr/>
        </p:nvSpPr>
        <p:spPr>
          <a:xfrm>
            <a:off x="5643150" y="5970602"/>
            <a:ext cx="753300" cy="436399"/>
          </a:xfrm>
          <a:prstGeom prst="rect">
            <a:avLst/>
          </a:prstGeom>
          <a:noFill/>
          <a:ln>
            <a:noFill/>
          </a:ln>
        </p:spPr>
        <p:txBody>
          <a:bodyPr lIns="91425" tIns="91425" rIns="91425" bIns="91425" anchor="t" anchorCtr="0">
            <a:noAutofit/>
          </a:bodyPr>
          <a:lstStyle/>
          <a:p>
            <a:pPr algn="ctr"/>
            <a:r>
              <a:rPr lang="en" sz="1200"/>
              <a:t>Δt</a:t>
            </a:r>
            <a:r>
              <a:rPr lang="en" sz="1200" baseline="-25000"/>
              <a:t>coupled</a:t>
            </a:r>
          </a:p>
        </p:txBody>
      </p:sp>
      <p:cxnSp>
        <p:nvCxnSpPr>
          <p:cNvPr id="8" name="Shape 71">
            <a:extLst>
              <a:ext uri="{FF2B5EF4-FFF2-40B4-BE49-F238E27FC236}">
                <a16:creationId xmlns:a16="http://schemas.microsoft.com/office/drawing/2014/main" id="{47250413-EF97-2B7C-D91D-45C056B0AE59}"/>
              </a:ext>
            </a:extLst>
          </p:cNvPr>
          <p:cNvCxnSpPr/>
          <p:nvPr/>
        </p:nvCxnSpPr>
        <p:spPr>
          <a:xfrm rot="10800000" flipH="1">
            <a:off x="4734775" y="6011032"/>
            <a:ext cx="2540100" cy="10400"/>
          </a:xfrm>
          <a:prstGeom prst="straightConnector1">
            <a:avLst/>
          </a:prstGeom>
          <a:noFill/>
          <a:ln w="19050" cap="flat" cmpd="sng">
            <a:solidFill>
              <a:schemeClr val="dk1"/>
            </a:solidFill>
            <a:prstDash val="solid"/>
            <a:round/>
            <a:headEnd type="triangle" w="lg" len="lg"/>
            <a:tailEnd type="triangle" w="lg" len="lg"/>
          </a:ln>
        </p:spPr>
      </p:cxnSp>
      <p:cxnSp>
        <p:nvCxnSpPr>
          <p:cNvPr id="9" name="Shape 72">
            <a:extLst>
              <a:ext uri="{FF2B5EF4-FFF2-40B4-BE49-F238E27FC236}">
                <a16:creationId xmlns:a16="http://schemas.microsoft.com/office/drawing/2014/main" id="{65070538-043D-DFD6-D328-5BE5EF24DCF7}"/>
              </a:ext>
            </a:extLst>
          </p:cNvPr>
          <p:cNvCxnSpPr/>
          <p:nvPr/>
        </p:nvCxnSpPr>
        <p:spPr>
          <a:xfrm rot="10800000" flipH="1">
            <a:off x="363327" y="5821699"/>
            <a:ext cx="7850699" cy="10800"/>
          </a:xfrm>
          <a:prstGeom prst="straightConnector1">
            <a:avLst/>
          </a:prstGeom>
          <a:noFill/>
          <a:ln w="28575" cap="flat" cmpd="sng">
            <a:solidFill>
              <a:schemeClr val="dk1"/>
            </a:solidFill>
            <a:prstDash val="solid"/>
            <a:round/>
            <a:headEnd type="none" w="lg" len="lg"/>
            <a:tailEnd type="stealth" w="lg" len="lg"/>
          </a:ln>
        </p:spPr>
      </p:cxnSp>
      <p:cxnSp>
        <p:nvCxnSpPr>
          <p:cNvPr id="10" name="Shape 73">
            <a:extLst>
              <a:ext uri="{FF2B5EF4-FFF2-40B4-BE49-F238E27FC236}">
                <a16:creationId xmlns:a16="http://schemas.microsoft.com/office/drawing/2014/main" id="{2B141D62-30B4-B0A3-66B9-08A4E0D7A49F}"/>
              </a:ext>
            </a:extLst>
          </p:cNvPr>
          <p:cNvCxnSpPr/>
          <p:nvPr/>
        </p:nvCxnSpPr>
        <p:spPr>
          <a:xfrm>
            <a:off x="7331775" y="5668802"/>
            <a:ext cx="0" cy="327199"/>
          </a:xfrm>
          <a:prstGeom prst="straightConnector1">
            <a:avLst/>
          </a:prstGeom>
          <a:noFill/>
          <a:ln w="19050" cap="flat" cmpd="sng">
            <a:solidFill>
              <a:schemeClr val="dk1"/>
            </a:solidFill>
            <a:prstDash val="solid"/>
            <a:round/>
            <a:headEnd type="none" w="lg" len="lg"/>
            <a:tailEnd type="none" w="lg" len="lg"/>
          </a:ln>
        </p:spPr>
      </p:cxnSp>
      <p:cxnSp>
        <p:nvCxnSpPr>
          <p:cNvPr id="11" name="Shape 74">
            <a:extLst>
              <a:ext uri="{FF2B5EF4-FFF2-40B4-BE49-F238E27FC236}">
                <a16:creationId xmlns:a16="http://schemas.microsoft.com/office/drawing/2014/main" id="{548D6C29-5B89-3605-9F4A-40325483F8A3}"/>
              </a:ext>
            </a:extLst>
          </p:cNvPr>
          <p:cNvCxnSpPr/>
          <p:nvPr/>
        </p:nvCxnSpPr>
        <p:spPr>
          <a:xfrm>
            <a:off x="1981402" y="5668802"/>
            <a:ext cx="0" cy="327199"/>
          </a:xfrm>
          <a:prstGeom prst="straightConnector1">
            <a:avLst/>
          </a:prstGeom>
          <a:noFill/>
          <a:ln w="19050" cap="flat" cmpd="sng">
            <a:solidFill>
              <a:schemeClr val="dk1"/>
            </a:solidFill>
            <a:prstDash val="solid"/>
            <a:round/>
            <a:headEnd type="none" w="lg" len="lg"/>
            <a:tailEnd type="none" w="lg" len="lg"/>
          </a:ln>
        </p:spPr>
      </p:cxnSp>
      <p:sp>
        <p:nvSpPr>
          <p:cNvPr id="12" name="Shape 75">
            <a:extLst>
              <a:ext uri="{FF2B5EF4-FFF2-40B4-BE49-F238E27FC236}">
                <a16:creationId xmlns:a16="http://schemas.microsoft.com/office/drawing/2014/main" id="{775A68B3-4A3F-E683-5544-CFFB287858E0}"/>
              </a:ext>
            </a:extLst>
          </p:cNvPr>
          <p:cNvSpPr txBox="1"/>
          <p:nvPr/>
        </p:nvSpPr>
        <p:spPr>
          <a:xfrm>
            <a:off x="8214025" y="5562600"/>
            <a:ext cx="701375" cy="539600"/>
          </a:xfrm>
          <a:prstGeom prst="rect">
            <a:avLst/>
          </a:prstGeom>
          <a:noFill/>
          <a:ln>
            <a:noFill/>
          </a:ln>
        </p:spPr>
        <p:txBody>
          <a:bodyPr lIns="91425" tIns="91425" rIns="91425" bIns="91425" anchor="t" anchorCtr="0">
            <a:noAutofit/>
          </a:bodyPr>
          <a:lstStyle/>
          <a:p>
            <a:r>
              <a:rPr lang="en" dirty="0"/>
              <a:t>Time</a:t>
            </a:r>
          </a:p>
        </p:txBody>
      </p:sp>
      <p:sp>
        <p:nvSpPr>
          <p:cNvPr id="13" name="Shape 61">
            <a:extLst>
              <a:ext uri="{FF2B5EF4-FFF2-40B4-BE49-F238E27FC236}">
                <a16:creationId xmlns:a16="http://schemas.microsoft.com/office/drawing/2014/main" id="{A810B40D-4B27-18E8-E60A-AEF56F435B6E}"/>
              </a:ext>
            </a:extLst>
          </p:cNvPr>
          <p:cNvSpPr txBox="1"/>
          <p:nvPr/>
        </p:nvSpPr>
        <p:spPr>
          <a:xfrm>
            <a:off x="4648200" y="4948075"/>
            <a:ext cx="1190400" cy="673645"/>
          </a:xfrm>
          <a:prstGeom prst="rect">
            <a:avLst/>
          </a:prstGeom>
          <a:solidFill>
            <a:srgbClr val="00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dirty="0"/>
              <a:t>Ocean</a:t>
            </a:r>
          </a:p>
          <a:p>
            <a:pPr algn="ctr"/>
            <a:r>
              <a:rPr lang="en" dirty="0"/>
              <a:t>Dynamics</a:t>
            </a:r>
          </a:p>
        </p:txBody>
      </p:sp>
      <p:sp>
        <p:nvSpPr>
          <p:cNvPr id="14" name="Shape 62">
            <a:extLst>
              <a:ext uri="{FF2B5EF4-FFF2-40B4-BE49-F238E27FC236}">
                <a16:creationId xmlns:a16="http://schemas.microsoft.com/office/drawing/2014/main" id="{17E84CE3-304F-C69A-3C4F-3BDC18660B06}"/>
              </a:ext>
            </a:extLst>
          </p:cNvPr>
          <p:cNvSpPr txBox="1"/>
          <p:nvPr/>
        </p:nvSpPr>
        <p:spPr>
          <a:xfrm>
            <a:off x="3457800" y="4944894"/>
            <a:ext cx="1190400" cy="673645"/>
          </a:xfrm>
          <a:prstGeom prst="rect">
            <a:avLst/>
          </a:prstGeom>
          <a:solidFill>
            <a:srgbClr val="4A86E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Ocean</a:t>
            </a:r>
          </a:p>
          <a:p>
            <a:pPr algn="ctr"/>
            <a:r>
              <a:rPr lang="en"/>
              <a:t>Thermo</a:t>
            </a:r>
          </a:p>
        </p:txBody>
      </p:sp>
      <p:sp>
        <p:nvSpPr>
          <p:cNvPr id="15" name="Shape 81">
            <a:extLst>
              <a:ext uri="{FF2B5EF4-FFF2-40B4-BE49-F238E27FC236}">
                <a16:creationId xmlns:a16="http://schemas.microsoft.com/office/drawing/2014/main" id="{B8812A15-D3AC-B859-C7A1-5FFB9DF63565}"/>
              </a:ext>
            </a:extLst>
          </p:cNvPr>
          <p:cNvSpPr txBox="1"/>
          <p:nvPr/>
        </p:nvSpPr>
        <p:spPr>
          <a:xfrm>
            <a:off x="1973885" y="4956849"/>
            <a:ext cx="1190400" cy="673645"/>
          </a:xfrm>
          <a:prstGeom prst="rect">
            <a:avLst/>
          </a:prstGeom>
          <a:solidFill>
            <a:srgbClr val="00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Ocean</a:t>
            </a:r>
          </a:p>
          <a:p>
            <a:pPr algn="ctr"/>
            <a:r>
              <a:rPr lang="en"/>
              <a:t>Dynamics</a:t>
            </a:r>
          </a:p>
        </p:txBody>
      </p:sp>
      <p:sp>
        <p:nvSpPr>
          <p:cNvPr id="16" name="Shape 82">
            <a:extLst>
              <a:ext uri="{FF2B5EF4-FFF2-40B4-BE49-F238E27FC236}">
                <a16:creationId xmlns:a16="http://schemas.microsoft.com/office/drawing/2014/main" id="{8F5E9239-DBB6-C310-800C-8C2F28506D9D}"/>
              </a:ext>
            </a:extLst>
          </p:cNvPr>
          <p:cNvSpPr txBox="1"/>
          <p:nvPr/>
        </p:nvSpPr>
        <p:spPr>
          <a:xfrm>
            <a:off x="776630" y="4956769"/>
            <a:ext cx="1190400" cy="673645"/>
          </a:xfrm>
          <a:prstGeom prst="rect">
            <a:avLst/>
          </a:prstGeom>
          <a:solidFill>
            <a:srgbClr val="4A86E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Ocean</a:t>
            </a:r>
          </a:p>
          <a:p>
            <a:pPr algn="ctr"/>
            <a:r>
              <a:rPr lang="en"/>
              <a:t>Thermo</a:t>
            </a:r>
          </a:p>
        </p:txBody>
      </p:sp>
      <p:sp>
        <p:nvSpPr>
          <p:cNvPr id="17" name="Shape 83">
            <a:extLst>
              <a:ext uri="{FF2B5EF4-FFF2-40B4-BE49-F238E27FC236}">
                <a16:creationId xmlns:a16="http://schemas.microsoft.com/office/drawing/2014/main" id="{FD6BB1F3-0455-86F0-FA82-80F2694B5605}"/>
              </a:ext>
            </a:extLst>
          </p:cNvPr>
          <p:cNvSpPr txBox="1"/>
          <p:nvPr/>
        </p:nvSpPr>
        <p:spPr>
          <a:xfrm>
            <a:off x="949757" y="3420893"/>
            <a:ext cx="2381099" cy="539600"/>
          </a:xfrm>
          <a:prstGeom prst="rect">
            <a:avLst/>
          </a:prstGeom>
          <a:noFill/>
          <a:ln>
            <a:noFill/>
          </a:ln>
        </p:spPr>
        <p:txBody>
          <a:bodyPr lIns="91425" tIns="91425" rIns="91425" bIns="91425" anchor="t" anchorCtr="0">
            <a:noAutofit/>
          </a:bodyPr>
          <a:lstStyle/>
          <a:p>
            <a:pPr algn="ctr"/>
            <a:r>
              <a:rPr lang="en" dirty="0">
                <a:latin typeface="Times New Roman"/>
                <a:ea typeface="Times New Roman"/>
                <a:cs typeface="Times New Roman"/>
                <a:sym typeface="Times New Roman"/>
              </a:rPr>
              <a:t>SST, u</a:t>
            </a:r>
            <a:r>
              <a:rPr lang="en" baseline="-25000" dirty="0">
                <a:latin typeface="Times New Roman"/>
                <a:ea typeface="Times New Roman"/>
                <a:cs typeface="Times New Roman"/>
                <a:sym typeface="Times New Roman"/>
              </a:rPr>
              <a:t>o</a:t>
            </a:r>
            <a:r>
              <a:rPr lang="en" dirty="0">
                <a:latin typeface="Times New Roman"/>
                <a:ea typeface="Times New Roman"/>
                <a:cs typeface="Times New Roman"/>
                <a:sym typeface="Times New Roman"/>
              </a:rPr>
              <a:t>, ice state</a:t>
            </a:r>
            <a:endParaRPr lang="en" baseline="-25000" dirty="0">
              <a:latin typeface="Times New Roman"/>
              <a:ea typeface="Times New Roman"/>
              <a:cs typeface="Times New Roman"/>
              <a:sym typeface="Times New Roman"/>
            </a:endParaRPr>
          </a:p>
        </p:txBody>
      </p:sp>
      <p:cxnSp>
        <p:nvCxnSpPr>
          <p:cNvPr id="18" name="Shape 84">
            <a:extLst>
              <a:ext uri="{FF2B5EF4-FFF2-40B4-BE49-F238E27FC236}">
                <a16:creationId xmlns:a16="http://schemas.microsoft.com/office/drawing/2014/main" id="{72380138-4BFC-0169-4397-0A7593041484}"/>
              </a:ext>
            </a:extLst>
          </p:cNvPr>
          <p:cNvCxnSpPr/>
          <p:nvPr/>
        </p:nvCxnSpPr>
        <p:spPr>
          <a:xfrm>
            <a:off x="4648402" y="5668802"/>
            <a:ext cx="0" cy="327199"/>
          </a:xfrm>
          <a:prstGeom prst="straightConnector1">
            <a:avLst/>
          </a:prstGeom>
          <a:noFill/>
          <a:ln w="19050" cap="flat" cmpd="sng">
            <a:solidFill>
              <a:schemeClr val="dk1"/>
            </a:solidFill>
            <a:prstDash val="solid"/>
            <a:round/>
            <a:headEnd type="none" w="lg" len="lg"/>
            <a:tailEnd type="none" w="lg" len="lg"/>
          </a:ln>
        </p:spPr>
      </p:cxnSp>
      <p:sp>
        <p:nvSpPr>
          <p:cNvPr id="19" name="Shape 89">
            <a:extLst>
              <a:ext uri="{FF2B5EF4-FFF2-40B4-BE49-F238E27FC236}">
                <a16:creationId xmlns:a16="http://schemas.microsoft.com/office/drawing/2014/main" id="{43CF3730-2ABB-29DD-CF1B-F0CD590831EA}"/>
              </a:ext>
            </a:extLst>
          </p:cNvPr>
          <p:cNvSpPr txBox="1"/>
          <p:nvPr/>
        </p:nvSpPr>
        <p:spPr>
          <a:xfrm>
            <a:off x="1954690" y="1872888"/>
            <a:ext cx="1190400" cy="663200"/>
          </a:xfrm>
          <a:prstGeom prst="rect">
            <a:avLst/>
          </a:prstGeom>
          <a:solidFill>
            <a:schemeClr val="bg1">
              <a:lumMod val="85000"/>
            </a:schemeClr>
          </a:solidFill>
          <a:ln w="38100" cap="flat" cmpd="sng">
            <a:noFill/>
            <a:prstDash val="solid"/>
            <a:round/>
            <a:headEnd type="none" w="med" len="med"/>
            <a:tailEnd type="none" w="med" len="med"/>
          </a:ln>
        </p:spPr>
        <p:txBody>
          <a:bodyPr lIns="91425" tIns="91425" rIns="91425" bIns="91425" anchor="ctr" anchorCtr="0">
            <a:noAutofit/>
          </a:bodyPr>
          <a:lstStyle/>
          <a:p>
            <a:pPr algn="ctr"/>
            <a:r>
              <a:rPr lang="en" dirty="0">
                <a:ln w="18415" cmpd="sng">
                  <a:solidFill>
                    <a:srgbClr val="FFFFFF"/>
                  </a:solidFill>
                  <a:prstDash val="solid"/>
                </a:ln>
                <a:solidFill>
                  <a:srgbClr val="FFFFFF"/>
                </a:solidFill>
                <a:effectLst>
                  <a:outerShdw blurRad="63500" dir="3600000" algn="tl" rotWithShape="0">
                    <a:srgbClr val="000000">
                      <a:alpha val="70000"/>
                    </a:srgbClr>
                  </a:outerShdw>
                </a:effectLst>
              </a:rPr>
              <a:t>Ice</a:t>
            </a:r>
          </a:p>
          <a:p>
            <a:pPr algn="ctr"/>
            <a:r>
              <a:rPr lang="en" dirty="0">
                <a:ln w="18415" cmpd="sng">
                  <a:solidFill>
                    <a:srgbClr val="FFFFFF"/>
                  </a:solidFill>
                  <a:prstDash val="solid"/>
                </a:ln>
                <a:solidFill>
                  <a:srgbClr val="FFFFFF"/>
                </a:solidFill>
                <a:effectLst>
                  <a:outerShdw blurRad="63500" dir="3600000" algn="tl" rotWithShape="0">
                    <a:srgbClr val="000000">
                      <a:alpha val="70000"/>
                    </a:srgbClr>
                  </a:outerShdw>
                </a:effectLst>
              </a:rPr>
              <a:t>Dynamics</a:t>
            </a:r>
          </a:p>
        </p:txBody>
      </p:sp>
      <p:sp>
        <p:nvSpPr>
          <p:cNvPr id="20" name="Shape 90">
            <a:extLst>
              <a:ext uri="{FF2B5EF4-FFF2-40B4-BE49-F238E27FC236}">
                <a16:creationId xmlns:a16="http://schemas.microsoft.com/office/drawing/2014/main" id="{F35E5D15-7355-DA6A-7D15-1AA79C6FFE58}"/>
              </a:ext>
            </a:extLst>
          </p:cNvPr>
          <p:cNvSpPr txBox="1"/>
          <p:nvPr/>
        </p:nvSpPr>
        <p:spPr>
          <a:xfrm>
            <a:off x="764094" y="2550900"/>
            <a:ext cx="2381099" cy="539600"/>
          </a:xfrm>
          <a:prstGeom prst="rect">
            <a:avLst/>
          </a:prstGeom>
          <a:noFill/>
          <a:ln>
            <a:noFill/>
          </a:ln>
        </p:spPr>
        <p:txBody>
          <a:bodyPr lIns="91425" tIns="91425" rIns="91425" bIns="91425" anchor="t" anchorCtr="0">
            <a:noAutofit/>
          </a:bodyPr>
          <a:lstStyle/>
          <a:p>
            <a:pPr algn="ctr"/>
            <a:r>
              <a:rPr lang="en">
                <a:latin typeface="Times New Roman"/>
                <a:ea typeface="Times New Roman"/>
                <a:cs typeface="Times New Roman"/>
                <a:sym typeface="Times New Roman"/>
              </a:rPr>
              <a:t>Q(SST,T</a:t>
            </a:r>
            <a:r>
              <a:rPr lang="en" baseline="-25000">
                <a:latin typeface="Times New Roman"/>
                <a:ea typeface="Times New Roman"/>
                <a:cs typeface="Times New Roman"/>
                <a:sym typeface="Times New Roman"/>
              </a:rPr>
              <a:t>i</a:t>
            </a:r>
            <a:r>
              <a:rPr lang="en">
                <a:solidFill>
                  <a:schemeClr val="dk1"/>
                </a:solidFill>
                <a:latin typeface="Times New Roman"/>
                <a:ea typeface="Times New Roman"/>
                <a:cs typeface="Times New Roman"/>
                <a:sym typeface="Times New Roman"/>
              </a:rPr>
              <a:t>,T</a:t>
            </a:r>
            <a:r>
              <a:rPr lang="en" baseline="-25000">
                <a:solidFill>
                  <a:schemeClr val="dk1"/>
                </a:solidFill>
                <a:latin typeface="Times New Roman"/>
                <a:ea typeface="Times New Roman"/>
                <a:cs typeface="Times New Roman"/>
                <a:sym typeface="Times New Roman"/>
              </a:rPr>
              <a:t>a</a:t>
            </a:r>
            <a:r>
              <a:rPr lang="en">
                <a:latin typeface="Times New Roman"/>
                <a:ea typeface="Times New Roman"/>
                <a:cs typeface="Times New Roman"/>
                <a:sym typeface="Times New Roman"/>
              </a:rPr>
              <a:t>), τ</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o</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i</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a</a:t>
            </a:r>
            <a:r>
              <a:rPr lang="en">
                <a:solidFill>
                  <a:schemeClr val="dk1"/>
                </a:solidFill>
                <a:latin typeface="Times New Roman"/>
                <a:ea typeface="Times New Roman"/>
                <a:cs typeface="Times New Roman"/>
                <a:sym typeface="Times New Roman"/>
              </a:rPr>
              <a:t>)</a:t>
            </a:r>
          </a:p>
        </p:txBody>
      </p:sp>
      <p:grpSp>
        <p:nvGrpSpPr>
          <p:cNvPr id="21" name="Group 20">
            <a:extLst>
              <a:ext uri="{FF2B5EF4-FFF2-40B4-BE49-F238E27FC236}">
                <a16:creationId xmlns:a16="http://schemas.microsoft.com/office/drawing/2014/main" id="{0EAEB0A4-2282-CCD7-115A-AEAA7B12746C}"/>
              </a:ext>
            </a:extLst>
          </p:cNvPr>
          <p:cNvGrpSpPr/>
          <p:nvPr/>
        </p:nvGrpSpPr>
        <p:grpSpPr>
          <a:xfrm>
            <a:off x="764093" y="1014767"/>
            <a:ext cx="7741617" cy="869067"/>
            <a:chOff x="916492" y="1041267"/>
            <a:chExt cx="7741617" cy="1123200"/>
          </a:xfrm>
        </p:grpSpPr>
        <p:sp>
          <p:nvSpPr>
            <p:cNvPr id="22" name="Shape 59">
              <a:extLst>
                <a:ext uri="{FF2B5EF4-FFF2-40B4-BE49-F238E27FC236}">
                  <a16:creationId xmlns:a16="http://schemas.microsoft.com/office/drawing/2014/main" id="{DA53DD44-9EF0-C802-E197-F05029D987B1}"/>
                </a:ext>
              </a:extLst>
            </p:cNvPr>
            <p:cNvSpPr txBox="1"/>
            <p:nvPr/>
          </p:nvSpPr>
          <p:spPr>
            <a:xfrm>
              <a:off x="3610100" y="1041267"/>
              <a:ext cx="1190400" cy="1123200"/>
            </a:xfrm>
            <a:prstGeom prst="rect">
              <a:avLst/>
            </a:prstGeom>
            <a:solidFill>
              <a:srgbClr val="FFFF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Atmos.</a:t>
              </a:r>
            </a:p>
            <a:p>
              <a:pPr algn="ctr"/>
              <a:r>
                <a:rPr lang="en"/>
                <a:t>Thermo</a:t>
              </a:r>
            </a:p>
          </p:txBody>
        </p:sp>
        <p:sp>
          <p:nvSpPr>
            <p:cNvPr id="23" name="Shape 60">
              <a:extLst>
                <a:ext uri="{FF2B5EF4-FFF2-40B4-BE49-F238E27FC236}">
                  <a16:creationId xmlns:a16="http://schemas.microsoft.com/office/drawing/2014/main" id="{441BCBD7-02C7-F1B2-EFC2-1D560C97AD4D}"/>
                </a:ext>
              </a:extLst>
            </p:cNvPr>
            <p:cNvSpPr txBox="1"/>
            <p:nvPr/>
          </p:nvSpPr>
          <p:spPr>
            <a:xfrm>
              <a:off x="4800709" y="1041267"/>
              <a:ext cx="1190400" cy="1123200"/>
            </a:xfrm>
            <a:prstGeom prst="rect">
              <a:avLst/>
            </a:prstGeom>
            <a:solidFill>
              <a:srgbClr val="FF99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dirty="0"/>
                <a:t>Atmos. Dynamics</a:t>
              </a:r>
            </a:p>
          </p:txBody>
        </p:sp>
        <p:sp>
          <p:nvSpPr>
            <p:cNvPr id="24" name="Shape 86">
              <a:extLst>
                <a:ext uri="{FF2B5EF4-FFF2-40B4-BE49-F238E27FC236}">
                  <a16:creationId xmlns:a16="http://schemas.microsoft.com/office/drawing/2014/main" id="{A36A5909-B054-30DB-4C03-4DCF74CDC470}"/>
                </a:ext>
              </a:extLst>
            </p:cNvPr>
            <p:cNvSpPr txBox="1"/>
            <p:nvPr/>
          </p:nvSpPr>
          <p:spPr>
            <a:xfrm>
              <a:off x="916492" y="1041267"/>
              <a:ext cx="1190400" cy="1123200"/>
            </a:xfrm>
            <a:prstGeom prst="rect">
              <a:avLst/>
            </a:prstGeom>
            <a:solidFill>
              <a:srgbClr val="FFFF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dirty="0"/>
                <a:t>Atmos.</a:t>
              </a:r>
            </a:p>
            <a:p>
              <a:pPr algn="ctr"/>
              <a:r>
                <a:rPr lang="en" dirty="0"/>
                <a:t>Thermo</a:t>
              </a:r>
            </a:p>
          </p:txBody>
        </p:sp>
        <p:sp>
          <p:nvSpPr>
            <p:cNvPr id="25" name="Shape 87">
              <a:extLst>
                <a:ext uri="{FF2B5EF4-FFF2-40B4-BE49-F238E27FC236}">
                  <a16:creationId xmlns:a16="http://schemas.microsoft.com/office/drawing/2014/main" id="{58F6721F-5DC0-EA65-0B56-C4C272E14D94}"/>
                </a:ext>
              </a:extLst>
            </p:cNvPr>
            <p:cNvSpPr txBox="1"/>
            <p:nvPr/>
          </p:nvSpPr>
          <p:spPr>
            <a:xfrm>
              <a:off x="2107101" y="1041267"/>
              <a:ext cx="1190400" cy="1123200"/>
            </a:xfrm>
            <a:prstGeom prst="rect">
              <a:avLst/>
            </a:prstGeom>
            <a:solidFill>
              <a:srgbClr val="FF99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dirty="0"/>
                <a:t>Atmos.</a:t>
              </a:r>
            </a:p>
            <a:p>
              <a:pPr algn="ctr"/>
              <a:r>
                <a:rPr lang="en" dirty="0"/>
                <a:t>Dynamics</a:t>
              </a:r>
            </a:p>
          </p:txBody>
        </p:sp>
        <p:sp>
          <p:nvSpPr>
            <p:cNvPr id="26" name="Shape 92">
              <a:extLst>
                <a:ext uri="{FF2B5EF4-FFF2-40B4-BE49-F238E27FC236}">
                  <a16:creationId xmlns:a16="http://schemas.microsoft.com/office/drawing/2014/main" id="{A038DB1A-8D30-647A-D7A8-6EA04E5A9A14}"/>
                </a:ext>
              </a:extLst>
            </p:cNvPr>
            <p:cNvSpPr txBox="1"/>
            <p:nvPr/>
          </p:nvSpPr>
          <p:spPr>
            <a:xfrm>
              <a:off x="6277100" y="1041267"/>
              <a:ext cx="1190400" cy="1123200"/>
            </a:xfrm>
            <a:prstGeom prst="rect">
              <a:avLst/>
            </a:prstGeom>
            <a:solidFill>
              <a:srgbClr val="FFFF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Atmos.</a:t>
              </a:r>
            </a:p>
            <a:p>
              <a:pPr algn="ctr"/>
              <a:r>
                <a:rPr lang="en"/>
                <a:t>Thermo</a:t>
              </a:r>
            </a:p>
          </p:txBody>
        </p:sp>
        <p:sp>
          <p:nvSpPr>
            <p:cNvPr id="27" name="Shape 93">
              <a:extLst>
                <a:ext uri="{FF2B5EF4-FFF2-40B4-BE49-F238E27FC236}">
                  <a16:creationId xmlns:a16="http://schemas.microsoft.com/office/drawing/2014/main" id="{C1D1DB7C-94F5-6917-B4D7-6BEEC805B52F}"/>
                </a:ext>
              </a:extLst>
            </p:cNvPr>
            <p:cNvSpPr txBox="1"/>
            <p:nvPr/>
          </p:nvSpPr>
          <p:spPr>
            <a:xfrm>
              <a:off x="7467709" y="1041267"/>
              <a:ext cx="1190400" cy="1123200"/>
            </a:xfrm>
            <a:prstGeom prst="rect">
              <a:avLst/>
            </a:prstGeom>
            <a:solidFill>
              <a:srgbClr val="FF99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dirty="0"/>
                <a:t>Atmos.</a:t>
              </a:r>
            </a:p>
            <a:p>
              <a:pPr algn="ctr"/>
              <a:r>
                <a:rPr lang="en" dirty="0"/>
                <a:t>Dynamics</a:t>
              </a:r>
            </a:p>
          </p:txBody>
        </p:sp>
      </p:grpSp>
      <p:sp>
        <p:nvSpPr>
          <p:cNvPr id="28" name="Shape 95">
            <a:extLst>
              <a:ext uri="{FF2B5EF4-FFF2-40B4-BE49-F238E27FC236}">
                <a16:creationId xmlns:a16="http://schemas.microsoft.com/office/drawing/2014/main" id="{FE8CB960-DDCD-9BCF-22B0-15E2B4676462}"/>
              </a:ext>
            </a:extLst>
          </p:cNvPr>
          <p:cNvSpPr txBox="1"/>
          <p:nvPr/>
        </p:nvSpPr>
        <p:spPr>
          <a:xfrm>
            <a:off x="7315298" y="1872888"/>
            <a:ext cx="1190400" cy="663200"/>
          </a:xfrm>
          <a:prstGeom prst="rect">
            <a:avLst/>
          </a:prstGeom>
          <a:solidFill>
            <a:schemeClr val="bg1">
              <a:lumMod val="85000"/>
            </a:schemeClr>
          </a:solidFill>
          <a:ln w="38100" cap="flat" cmpd="sng">
            <a:noFill/>
            <a:prstDash val="solid"/>
            <a:round/>
            <a:headEnd type="none" w="med" len="med"/>
            <a:tailEnd type="none" w="med" len="med"/>
          </a:ln>
        </p:spPr>
        <p:txBody>
          <a:bodyPr lIns="91425" tIns="91425" rIns="91425" bIns="91425" anchor="ctr" anchorCtr="0">
            <a:noAutofit/>
          </a:bodyPr>
          <a:lstStyle/>
          <a:p>
            <a:pPr algn="ctr"/>
            <a:r>
              <a:rPr lang="en" dirty="0">
                <a:ln w="18415" cmpd="sng">
                  <a:solidFill>
                    <a:srgbClr val="FFFFFF"/>
                  </a:solidFill>
                  <a:prstDash val="solid"/>
                </a:ln>
                <a:solidFill>
                  <a:srgbClr val="FFFFFF"/>
                </a:solidFill>
                <a:effectLst>
                  <a:outerShdw blurRad="63500" dir="3600000" algn="tl" rotWithShape="0">
                    <a:srgbClr val="000000">
                      <a:alpha val="70000"/>
                    </a:srgbClr>
                  </a:outerShdw>
                </a:effectLst>
              </a:rPr>
              <a:t>Ice</a:t>
            </a:r>
          </a:p>
          <a:p>
            <a:pPr algn="ctr"/>
            <a:r>
              <a:rPr lang="en" dirty="0">
                <a:ln w="18415" cmpd="sng">
                  <a:solidFill>
                    <a:srgbClr val="FFFFFF"/>
                  </a:solidFill>
                  <a:prstDash val="solid"/>
                </a:ln>
                <a:solidFill>
                  <a:srgbClr val="FFFFFF"/>
                </a:solidFill>
                <a:effectLst>
                  <a:outerShdw blurRad="63500" dir="3600000" algn="tl" rotWithShape="0">
                    <a:srgbClr val="000000">
                      <a:alpha val="70000"/>
                    </a:srgbClr>
                  </a:outerShdw>
                </a:effectLst>
              </a:rPr>
              <a:t>Dynamics</a:t>
            </a:r>
          </a:p>
        </p:txBody>
      </p:sp>
      <p:sp>
        <p:nvSpPr>
          <p:cNvPr id="29" name="Shape 96">
            <a:extLst>
              <a:ext uri="{FF2B5EF4-FFF2-40B4-BE49-F238E27FC236}">
                <a16:creationId xmlns:a16="http://schemas.microsoft.com/office/drawing/2014/main" id="{C98FEC34-3C79-DA9B-F836-A9242C7662D9}"/>
              </a:ext>
            </a:extLst>
          </p:cNvPr>
          <p:cNvSpPr txBox="1"/>
          <p:nvPr/>
        </p:nvSpPr>
        <p:spPr>
          <a:xfrm>
            <a:off x="6124702" y="2550900"/>
            <a:ext cx="2381099" cy="539600"/>
          </a:xfrm>
          <a:prstGeom prst="rect">
            <a:avLst/>
          </a:prstGeom>
          <a:noFill/>
          <a:ln>
            <a:noFill/>
          </a:ln>
        </p:spPr>
        <p:txBody>
          <a:bodyPr lIns="91425" tIns="91425" rIns="91425" bIns="91425" anchor="t" anchorCtr="0">
            <a:noAutofit/>
          </a:bodyPr>
          <a:lstStyle/>
          <a:p>
            <a:pPr algn="ctr"/>
            <a:r>
              <a:rPr lang="en">
                <a:latin typeface="Times New Roman"/>
                <a:ea typeface="Times New Roman"/>
                <a:cs typeface="Times New Roman"/>
                <a:sym typeface="Times New Roman"/>
              </a:rPr>
              <a:t>Q(SST,T</a:t>
            </a:r>
            <a:r>
              <a:rPr lang="en" baseline="-25000">
                <a:latin typeface="Times New Roman"/>
                <a:ea typeface="Times New Roman"/>
                <a:cs typeface="Times New Roman"/>
                <a:sym typeface="Times New Roman"/>
              </a:rPr>
              <a:t>i</a:t>
            </a:r>
            <a:r>
              <a:rPr lang="en">
                <a:solidFill>
                  <a:schemeClr val="dk1"/>
                </a:solidFill>
                <a:latin typeface="Times New Roman"/>
                <a:ea typeface="Times New Roman"/>
                <a:cs typeface="Times New Roman"/>
                <a:sym typeface="Times New Roman"/>
              </a:rPr>
              <a:t>,T</a:t>
            </a:r>
            <a:r>
              <a:rPr lang="en" baseline="-25000">
                <a:solidFill>
                  <a:schemeClr val="dk1"/>
                </a:solidFill>
                <a:latin typeface="Times New Roman"/>
                <a:ea typeface="Times New Roman"/>
                <a:cs typeface="Times New Roman"/>
                <a:sym typeface="Times New Roman"/>
              </a:rPr>
              <a:t>a</a:t>
            </a:r>
            <a:r>
              <a:rPr lang="en">
                <a:latin typeface="Times New Roman"/>
                <a:ea typeface="Times New Roman"/>
                <a:cs typeface="Times New Roman"/>
                <a:sym typeface="Times New Roman"/>
              </a:rPr>
              <a:t>), τ</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o</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i</a:t>
            </a:r>
            <a:r>
              <a:rPr lang="en">
                <a:solidFill>
                  <a:schemeClr val="dk1"/>
                </a:solidFill>
                <a:latin typeface="Times New Roman"/>
                <a:ea typeface="Times New Roman"/>
                <a:cs typeface="Times New Roman"/>
                <a:sym typeface="Times New Roman"/>
              </a:rPr>
              <a:t>,u</a:t>
            </a:r>
            <a:r>
              <a:rPr lang="en" baseline="-25000">
                <a:solidFill>
                  <a:schemeClr val="dk1"/>
                </a:solidFill>
                <a:latin typeface="Times New Roman"/>
                <a:ea typeface="Times New Roman"/>
                <a:cs typeface="Times New Roman"/>
                <a:sym typeface="Times New Roman"/>
              </a:rPr>
              <a:t>a</a:t>
            </a:r>
            <a:r>
              <a:rPr lang="en">
                <a:solidFill>
                  <a:schemeClr val="dk1"/>
                </a:solidFill>
                <a:latin typeface="Times New Roman"/>
                <a:ea typeface="Times New Roman"/>
                <a:cs typeface="Times New Roman"/>
                <a:sym typeface="Times New Roman"/>
              </a:rPr>
              <a:t>)</a:t>
            </a:r>
          </a:p>
        </p:txBody>
      </p:sp>
      <p:grpSp>
        <p:nvGrpSpPr>
          <p:cNvPr id="30" name="Group 29">
            <a:extLst>
              <a:ext uri="{FF2B5EF4-FFF2-40B4-BE49-F238E27FC236}">
                <a16:creationId xmlns:a16="http://schemas.microsoft.com/office/drawing/2014/main" id="{B9586B39-BCFF-AEE0-183E-47C44D51E761}"/>
              </a:ext>
            </a:extLst>
          </p:cNvPr>
          <p:cNvGrpSpPr/>
          <p:nvPr/>
        </p:nvGrpSpPr>
        <p:grpSpPr>
          <a:xfrm>
            <a:off x="175051" y="2982769"/>
            <a:ext cx="8366324" cy="660322"/>
            <a:chOff x="327451" y="3263401"/>
            <a:chExt cx="8366324" cy="1419099"/>
          </a:xfrm>
        </p:grpSpPr>
        <p:cxnSp>
          <p:nvCxnSpPr>
            <p:cNvPr id="31" name="Shape 67">
              <a:extLst>
                <a:ext uri="{FF2B5EF4-FFF2-40B4-BE49-F238E27FC236}">
                  <a16:creationId xmlns:a16="http://schemas.microsoft.com/office/drawing/2014/main" id="{5A324F32-14D6-DA5E-A81F-E1DF9919E03A}"/>
                </a:ext>
              </a:extLst>
            </p:cNvPr>
            <p:cNvCxnSpPr/>
            <p:nvPr/>
          </p:nvCxnSpPr>
          <p:spPr>
            <a:xfrm rot="10800000" flipH="1">
              <a:off x="2390375" y="3263401"/>
              <a:ext cx="1743600" cy="1200799"/>
            </a:xfrm>
            <a:prstGeom prst="straightConnector1">
              <a:avLst/>
            </a:prstGeom>
            <a:noFill/>
            <a:ln w="19050" cap="flat" cmpd="sng">
              <a:solidFill>
                <a:schemeClr val="dk2"/>
              </a:solidFill>
              <a:prstDash val="solid"/>
              <a:round/>
              <a:headEnd type="none" w="lg" len="lg"/>
              <a:tailEnd type="triangle" w="lg" len="lg"/>
            </a:ln>
          </p:spPr>
        </p:cxnSp>
        <p:cxnSp>
          <p:nvCxnSpPr>
            <p:cNvPr id="32" name="Shape 68">
              <a:extLst>
                <a:ext uri="{FF2B5EF4-FFF2-40B4-BE49-F238E27FC236}">
                  <a16:creationId xmlns:a16="http://schemas.microsoft.com/office/drawing/2014/main" id="{2AC317A1-77B5-A51E-C4E9-1C9374F1044E}"/>
                </a:ext>
              </a:extLst>
            </p:cNvPr>
            <p:cNvCxnSpPr/>
            <p:nvPr/>
          </p:nvCxnSpPr>
          <p:spPr>
            <a:xfrm>
              <a:off x="5105450" y="3371133"/>
              <a:ext cx="1731900" cy="1311200"/>
            </a:xfrm>
            <a:prstGeom prst="straightConnector1">
              <a:avLst/>
            </a:prstGeom>
            <a:noFill/>
            <a:ln w="19050" cap="flat" cmpd="sng">
              <a:solidFill>
                <a:schemeClr val="dk2"/>
              </a:solidFill>
              <a:prstDash val="solid"/>
              <a:round/>
              <a:headEnd type="none" w="lg" len="lg"/>
              <a:tailEnd type="triangle" w="lg" len="lg"/>
            </a:ln>
          </p:spPr>
        </p:cxnSp>
        <p:cxnSp>
          <p:nvCxnSpPr>
            <p:cNvPr id="33" name="Shape 91">
              <a:extLst>
                <a:ext uri="{FF2B5EF4-FFF2-40B4-BE49-F238E27FC236}">
                  <a16:creationId xmlns:a16="http://schemas.microsoft.com/office/drawing/2014/main" id="{39938ACB-E966-CE83-8B93-51446D8A0DCA}"/>
                </a:ext>
              </a:extLst>
            </p:cNvPr>
            <p:cNvCxnSpPr/>
            <p:nvPr/>
          </p:nvCxnSpPr>
          <p:spPr>
            <a:xfrm>
              <a:off x="2411842" y="3371133"/>
              <a:ext cx="1731900" cy="1311200"/>
            </a:xfrm>
            <a:prstGeom prst="straightConnector1">
              <a:avLst/>
            </a:prstGeom>
            <a:noFill/>
            <a:ln w="19050" cap="flat" cmpd="sng">
              <a:solidFill>
                <a:srgbClr val="CC0000"/>
              </a:solidFill>
              <a:prstDash val="solid"/>
              <a:round/>
              <a:headEnd type="none" w="lg" len="lg"/>
              <a:tailEnd type="triangle" w="lg" len="lg"/>
            </a:ln>
          </p:spPr>
        </p:cxnSp>
        <p:cxnSp>
          <p:nvCxnSpPr>
            <p:cNvPr id="34" name="Shape 97">
              <a:extLst>
                <a:ext uri="{FF2B5EF4-FFF2-40B4-BE49-F238E27FC236}">
                  <a16:creationId xmlns:a16="http://schemas.microsoft.com/office/drawing/2014/main" id="{B6A4D813-243E-7D00-4267-A3D06CCE7868}"/>
                </a:ext>
              </a:extLst>
            </p:cNvPr>
            <p:cNvCxnSpPr/>
            <p:nvPr/>
          </p:nvCxnSpPr>
          <p:spPr>
            <a:xfrm rot="10800000" flipH="1">
              <a:off x="5057375" y="3263401"/>
              <a:ext cx="1743600" cy="1200799"/>
            </a:xfrm>
            <a:prstGeom prst="straightConnector1">
              <a:avLst/>
            </a:prstGeom>
            <a:noFill/>
            <a:ln w="19050" cap="flat" cmpd="sng">
              <a:solidFill>
                <a:srgbClr val="CC0000"/>
              </a:solidFill>
              <a:prstDash val="solid"/>
              <a:round/>
              <a:headEnd type="none" w="lg" len="lg"/>
              <a:tailEnd type="triangle" w="lg" len="lg"/>
            </a:ln>
          </p:spPr>
        </p:cxnSp>
        <p:cxnSp>
          <p:nvCxnSpPr>
            <p:cNvPr id="35" name="Shape 98">
              <a:extLst>
                <a:ext uri="{FF2B5EF4-FFF2-40B4-BE49-F238E27FC236}">
                  <a16:creationId xmlns:a16="http://schemas.microsoft.com/office/drawing/2014/main" id="{4B953BE4-5EB6-63CD-0FD8-DE8F3C022830}"/>
                </a:ext>
              </a:extLst>
            </p:cNvPr>
            <p:cNvCxnSpPr/>
            <p:nvPr/>
          </p:nvCxnSpPr>
          <p:spPr>
            <a:xfrm>
              <a:off x="7852876" y="3371133"/>
              <a:ext cx="840899" cy="634800"/>
            </a:xfrm>
            <a:prstGeom prst="straightConnector1">
              <a:avLst/>
            </a:prstGeom>
            <a:noFill/>
            <a:ln w="19050" cap="flat" cmpd="sng">
              <a:solidFill>
                <a:srgbClr val="CC0000"/>
              </a:solidFill>
              <a:prstDash val="solid"/>
              <a:round/>
              <a:headEnd type="none" w="lg" len="lg"/>
              <a:tailEnd type="none" w="lg" len="lg"/>
            </a:ln>
          </p:spPr>
        </p:cxnSp>
        <p:cxnSp>
          <p:nvCxnSpPr>
            <p:cNvPr id="36" name="Shape 99">
              <a:extLst>
                <a:ext uri="{FF2B5EF4-FFF2-40B4-BE49-F238E27FC236}">
                  <a16:creationId xmlns:a16="http://schemas.microsoft.com/office/drawing/2014/main" id="{34CA5F58-5257-317B-B1A4-91474A899433}"/>
                </a:ext>
              </a:extLst>
            </p:cNvPr>
            <p:cNvCxnSpPr/>
            <p:nvPr/>
          </p:nvCxnSpPr>
          <p:spPr>
            <a:xfrm rot="10800000" flipH="1">
              <a:off x="327451" y="3263565"/>
              <a:ext cx="1139399" cy="796800"/>
            </a:xfrm>
            <a:prstGeom prst="straightConnector1">
              <a:avLst/>
            </a:prstGeom>
            <a:noFill/>
            <a:ln w="19050" cap="flat" cmpd="sng">
              <a:solidFill>
                <a:srgbClr val="CC0000"/>
              </a:solidFill>
              <a:prstDash val="solid"/>
              <a:round/>
              <a:headEnd type="none" w="lg" len="lg"/>
              <a:tailEnd type="triangle" w="lg" len="lg"/>
            </a:ln>
          </p:spPr>
        </p:cxnSp>
        <p:cxnSp>
          <p:nvCxnSpPr>
            <p:cNvPr id="37" name="Shape 100">
              <a:extLst>
                <a:ext uri="{FF2B5EF4-FFF2-40B4-BE49-F238E27FC236}">
                  <a16:creationId xmlns:a16="http://schemas.microsoft.com/office/drawing/2014/main" id="{419DDFF4-166B-50A8-D29B-91671869E643}"/>
                </a:ext>
              </a:extLst>
            </p:cNvPr>
            <p:cNvCxnSpPr/>
            <p:nvPr/>
          </p:nvCxnSpPr>
          <p:spPr>
            <a:xfrm>
              <a:off x="352001" y="3656500"/>
              <a:ext cx="1140899" cy="1026000"/>
            </a:xfrm>
            <a:prstGeom prst="straightConnector1">
              <a:avLst/>
            </a:prstGeom>
            <a:noFill/>
            <a:ln w="19050" cap="flat" cmpd="sng">
              <a:solidFill>
                <a:schemeClr val="dk2"/>
              </a:solidFill>
              <a:prstDash val="solid"/>
              <a:round/>
              <a:headEnd type="none" w="lg" len="lg"/>
              <a:tailEnd type="triangle" w="lg" len="lg"/>
            </a:ln>
          </p:spPr>
        </p:cxnSp>
        <p:cxnSp>
          <p:nvCxnSpPr>
            <p:cNvPr id="38" name="Shape 101">
              <a:extLst>
                <a:ext uri="{FF2B5EF4-FFF2-40B4-BE49-F238E27FC236}">
                  <a16:creationId xmlns:a16="http://schemas.microsoft.com/office/drawing/2014/main" id="{29729386-3B9D-7D8E-3FE1-98860827D077}"/>
                </a:ext>
              </a:extLst>
            </p:cNvPr>
            <p:cNvCxnSpPr/>
            <p:nvPr/>
          </p:nvCxnSpPr>
          <p:spPr>
            <a:xfrm flipH="1">
              <a:off x="7724276" y="3787501"/>
              <a:ext cx="953099" cy="643199"/>
            </a:xfrm>
            <a:prstGeom prst="straightConnector1">
              <a:avLst/>
            </a:prstGeom>
            <a:noFill/>
            <a:ln w="19050" cap="flat" cmpd="sng">
              <a:solidFill>
                <a:schemeClr val="dk2"/>
              </a:solidFill>
              <a:prstDash val="solid"/>
              <a:round/>
              <a:headEnd type="none" w="lg" len="lg"/>
              <a:tailEnd type="none" w="lg" len="lg"/>
            </a:ln>
          </p:spPr>
        </p:cxnSp>
      </p:grpSp>
      <p:sp>
        <p:nvSpPr>
          <p:cNvPr id="39" name="Shape 88">
            <a:extLst>
              <a:ext uri="{FF2B5EF4-FFF2-40B4-BE49-F238E27FC236}">
                <a16:creationId xmlns:a16="http://schemas.microsoft.com/office/drawing/2014/main" id="{C8C39B6A-2D64-75BE-42BB-BECBC0B43FCA}"/>
              </a:ext>
            </a:extLst>
          </p:cNvPr>
          <p:cNvSpPr txBox="1"/>
          <p:nvPr/>
        </p:nvSpPr>
        <p:spPr>
          <a:xfrm>
            <a:off x="783485" y="3870790"/>
            <a:ext cx="1190400" cy="533388"/>
          </a:xfrm>
          <a:prstGeom prst="rect">
            <a:avLst/>
          </a:prstGeom>
          <a:solidFill>
            <a:srgbClr val="4A86E8"/>
          </a:solidFill>
          <a:ln w="38100" cap="flat" cmpd="sng">
            <a:solidFill>
              <a:srgbClr val="C00000"/>
            </a:solidFill>
            <a:prstDash val="solid"/>
            <a:round/>
            <a:headEnd type="none" w="med" len="med"/>
            <a:tailEnd type="none" w="med" len="med"/>
          </a:ln>
        </p:spPr>
        <p:txBody>
          <a:bodyPr lIns="91425" tIns="91425" rIns="91425" bIns="91425" anchor="ctr" anchorCtr="0">
            <a:noAutofit/>
          </a:bodyPr>
          <a:lstStyle/>
          <a:p>
            <a:pPr algn="ctr"/>
            <a:r>
              <a:rPr lang="en" dirty="0"/>
              <a:t>Ice Fast</a:t>
            </a:r>
          </a:p>
          <a:p>
            <a:pPr algn="ctr"/>
            <a:r>
              <a:rPr lang="en" dirty="0"/>
              <a:t>Thermo</a:t>
            </a:r>
          </a:p>
        </p:txBody>
      </p:sp>
      <p:sp>
        <p:nvSpPr>
          <p:cNvPr id="40" name="Shape 89">
            <a:extLst>
              <a:ext uri="{FF2B5EF4-FFF2-40B4-BE49-F238E27FC236}">
                <a16:creationId xmlns:a16="http://schemas.microsoft.com/office/drawing/2014/main" id="{A9B28A64-95D9-3CE4-FE30-84C3F712218C}"/>
              </a:ext>
            </a:extLst>
          </p:cNvPr>
          <p:cNvSpPr txBox="1"/>
          <p:nvPr/>
        </p:nvSpPr>
        <p:spPr>
          <a:xfrm>
            <a:off x="1981200" y="4281693"/>
            <a:ext cx="1190400" cy="663200"/>
          </a:xfrm>
          <a:prstGeom prst="rect">
            <a:avLst/>
          </a:prstGeom>
          <a:solidFill>
            <a:srgbClr val="00FFFF"/>
          </a:solidFill>
          <a:ln w="38100" cap="flat" cmpd="sng">
            <a:solidFill>
              <a:srgbClr val="C00000"/>
            </a:solidFill>
            <a:prstDash val="solid"/>
            <a:round/>
            <a:headEnd type="none" w="med" len="med"/>
            <a:tailEnd type="none" w="med" len="med"/>
          </a:ln>
        </p:spPr>
        <p:txBody>
          <a:bodyPr lIns="91425" tIns="91425" rIns="91425" bIns="91425" anchor="ctr" anchorCtr="0">
            <a:noAutofit/>
          </a:bodyPr>
          <a:lstStyle/>
          <a:p>
            <a:pPr algn="ctr"/>
            <a:r>
              <a:rPr lang="en"/>
              <a:t>Ice</a:t>
            </a:r>
          </a:p>
          <a:p>
            <a:pPr algn="ctr"/>
            <a:r>
              <a:rPr lang="en"/>
              <a:t>Dynamics</a:t>
            </a:r>
          </a:p>
        </p:txBody>
      </p:sp>
      <p:sp>
        <p:nvSpPr>
          <p:cNvPr id="41" name="Shape 88">
            <a:extLst>
              <a:ext uri="{FF2B5EF4-FFF2-40B4-BE49-F238E27FC236}">
                <a16:creationId xmlns:a16="http://schemas.microsoft.com/office/drawing/2014/main" id="{13147C1C-5C7D-E288-0C1B-38C3432D41BD}"/>
              </a:ext>
            </a:extLst>
          </p:cNvPr>
          <p:cNvSpPr txBox="1"/>
          <p:nvPr/>
        </p:nvSpPr>
        <p:spPr>
          <a:xfrm>
            <a:off x="776170" y="4411505"/>
            <a:ext cx="1190400" cy="533388"/>
          </a:xfrm>
          <a:prstGeom prst="rect">
            <a:avLst/>
          </a:prstGeom>
          <a:solidFill>
            <a:srgbClr val="4A86E8"/>
          </a:solidFill>
          <a:ln w="38100" cap="flat" cmpd="sng">
            <a:solidFill>
              <a:srgbClr val="C00000"/>
            </a:solidFill>
            <a:prstDash val="solid"/>
            <a:round/>
            <a:headEnd type="none" w="med" len="med"/>
            <a:tailEnd type="none" w="med" len="med"/>
          </a:ln>
        </p:spPr>
        <p:txBody>
          <a:bodyPr lIns="91425" tIns="91425" rIns="91425" bIns="91425" anchor="ctr" anchorCtr="0">
            <a:noAutofit/>
          </a:bodyPr>
          <a:lstStyle/>
          <a:p>
            <a:pPr algn="ctr"/>
            <a:r>
              <a:rPr lang="en" dirty="0"/>
              <a:t>Ice Slow</a:t>
            </a:r>
          </a:p>
          <a:p>
            <a:pPr algn="ctr"/>
            <a:r>
              <a:rPr lang="en" dirty="0"/>
              <a:t>Thermo</a:t>
            </a:r>
          </a:p>
        </p:txBody>
      </p:sp>
      <p:sp>
        <p:nvSpPr>
          <p:cNvPr id="42" name="Shape 83">
            <a:extLst>
              <a:ext uri="{FF2B5EF4-FFF2-40B4-BE49-F238E27FC236}">
                <a16:creationId xmlns:a16="http://schemas.microsoft.com/office/drawing/2014/main" id="{65B21639-0D5E-B7BD-1E0F-894FC64CA886}"/>
              </a:ext>
            </a:extLst>
          </p:cNvPr>
          <p:cNvSpPr txBox="1"/>
          <p:nvPr/>
        </p:nvSpPr>
        <p:spPr>
          <a:xfrm>
            <a:off x="3624072" y="3445422"/>
            <a:ext cx="2381099" cy="490545"/>
          </a:xfrm>
          <a:prstGeom prst="rect">
            <a:avLst/>
          </a:prstGeom>
          <a:noFill/>
          <a:ln>
            <a:noFill/>
          </a:ln>
        </p:spPr>
        <p:txBody>
          <a:bodyPr lIns="91425" tIns="91425" rIns="91425" bIns="91425" anchor="t" anchorCtr="0">
            <a:noAutofit/>
          </a:bodyPr>
          <a:lstStyle/>
          <a:p>
            <a:pPr algn="ctr"/>
            <a:r>
              <a:rPr lang="en" dirty="0">
                <a:latin typeface="Times New Roman"/>
                <a:ea typeface="Times New Roman"/>
                <a:cs typeface="Times New Roman"/>
                <a:sym typeface="Times New Roman"/>
              </a:rPr>
              <a:t>SST, u</a:t>
            </a:r>
            <a:r>
              <a:rPr lang="en" baseline="-25000" dirty="0">
                <a:latin typeface="Times New Roman"/>
                <a:ea typeface="Times New Roman"/>
                <a:cs typeface="Times New Roman"/>
                <a:sym typeface="Times New Roman"/>
              </a:rPr>
              <a:t>o</a:t>
            </a:r>
            <a:r>
              <a:rPr lang="en" dirty="0">
                <a:latin typeface="Times New Roman"/>
                <a:ea typeface="Times New Roman"/>
                <a:cs typeface="Times New Roman"/>
                <a:sym typeface="Times New Roman"/>
              </a:rPr>
              <a:t>, ice state</a:t>
            </a:r>
            <a:endParaRPr lang="en" baseline="-25000" dirty="0">
              <a:latin typeface="Times New Roman"/>
              <a:ea typeface="Times New Roman"/>
              <a:cs typeface="Times New Roman"/>
              <a:sym typeface="Times New Roman"/>
            </a:endParaRPr>
          </a:p>
        </p:txBody>
      </p:sp>
      <p:sp>
        <p:nvSpPr>
          <p:cNvPr id="43" name="Shape 83">
            <a:extLst>
              <a:ext uri="{FF2B5EF4-FFF2-40B4-BE49-F238E27FC236}">
                <a16:creationId xmlns:a16="http://schemas.microsoft.com/office/drawing/2014/main" id="{477DD8C9-EED1-2ACF-4CB2-936FFA0AA6BE}"/>
              </a:ext>
            </a:extLst>
          </p:cNvPr>
          <p:cNvSpPr txBox="1"/>
          <p:nvPr/>
        </p:nvSpPr>
        <p:spPr>
          <a:xfrm>
            <a:off x="6305702" y="3463749"/>
            <a:ext cx="2381099" cy="490545"/>
          </a:xfrm>
          <a:prstGeom prst="rect">
            <a:avLst/>
          </a:prstGeom>
          <a:noFill/>
          <a:ln>
            <a:noFill/>
          </a:ln>
        </p:spPr>
        <p:txBody>
          <a:bodyPr lIns="91425" tIns="91425" rIns="91425" bIns="91425" anchor="t" anchorCtr="0">
            <a:noAutofit/>
          </a:bodyPr>
          <a:lstStyle/>
          <a:p>
            <a:pPr algn="ctr"/>
            <a:r>
              <a:rPr lang="en" dirty="0">
                <a:latin typeface="Times New Roman"/>
                <a:ea typeface="Times New Roman"/>
                <a:cs typeface="Times New Roman"/>
                <a:sym typeface="Times New Roman"/>
              </a:rPr>
              <a:t>SST, u</a:t>
            </a:r>
            <a:r>
              <a:rPr lang="en" baseline="-25000" dirty="0">
                <a:latin typeface="Times New Roman"/>
                <a:ea typeface="Times New Roman"/>
                <a:cs typeface="Times New Roman"/>
                <a:sym typeface="Times New Roman"/>
              </a:rPr>
              <a:t>o</a:t>
            </a:r>
            <a:r>
              <a:rPr lang="en" dirty="0">
                <a:latin typeface="Times New Roman"/>
                <a:ea typeface="Times New Roman"/>
                <a:cs typeface="Times New Roman"/>
                <a:sym typeface="Times New Roman"/>
              </a:rPr>
              <a:t>, ice state</a:t>
            </a:r>
            <a:endParaRPr lang="en" baseline="-25000" dirty="0">
              <a:latin typeface="Times New Roman"/>
              <a:ea typeface="Times New Roman"/>
              <a:cs typeface="Times New Roman"/>
              <a:sym typeface="Times New Roman"/>
            </a:endParaRPr>
          </a:p>
        </p:txBody>
      </p:sp>
      <p:sp>
        <p:nvSpPr>
          <p:cNvPr id="44" name="Shape 88">
            <a:extLst>
              <a:ext uri="{FF2B5EF4-FFF2-40B4-BE49-F238E27FC236}">
                <a16:creationId xmlns:a16="http://schemas.microsoft.com/office/drawing/2014/main" id="{102B589D-0AA7-F6D0-B106-4794673D2644}"/>
              </a:ext>
            </a:extLst>
          </p:cNvPr>
          <p:cNvSpPr txBox="1"/>
          <p:nvPr/>
        </p:nvSpPr>
        <p:spPr>
          <a:xfrm>
            <a:off x="3443630" y="3870790"/>
            <a:ext cx="1190400" cy="533388"/>
          </a:xfrm>
          <a:prstGeom prst="rect">
            <a:avLst/>
          </a:prstGeom>
          <a:solidFill>
            <a:srgbClr val="4A86E8"/>
          </a:solidFill>
          <a:ln w="38100" cap="flat" cmpd="sng">
            <a:solidFill>
              <a:srgbClr val="C00000"/>
            </a:solidFill>
            <a:prstDash val="solid"/>
            <a:round/>
            <a:headEnd type="none" w="med" len="med"/>
            <a:tailEnd type="none" w="med" len="med"/>
          </a:ln>
        </p:spPr>
        <p:txBody>
          <a:bodyPr lIns="91425" tIns="91425" rIns="91425" bIns="91425" anchor="ctr" anchorCtr="0">
            <a:noAutofit/>
          </a:bodyPr>
          <a:lstStyle/>
          <a:p>
            <a:pPr algn="ctr"/>
            <a:r>
              <a:rPr lang="en" dirty="0"/>
              <a:t>Ice Fast</a:t>
            </a:r>
          </a:p>
          <a:p>
            <a:pPr algn="ctr"/>
            <a:r>
              <a:rPr lang="en" dirty="0"/>
              <a:t>Thermo</a:t>
            </a:r>
          </a:p>
        </p:txBody>
      </p:sp>
      <p:sp>
        <p:nvSpPr>
          <p:cNvPr id="45" name="Shape 89">
            <a:extLst>
              <a:ext uri="{FF2B5EF4-FFF2-40B4-BE49-F238E27FC236}">
                <a16:creationId xmlns:a16="http://schemas.microsoft.com/office/drawing/2014/main" id="{C5D2A7D5-5A1F-43DB-9407-CBB6C2801796}"/>
              </a:ext>
            </a:extLst>
          </p:cNvPr>
          <p:cNvSpPr txBox="1"/>
          <p:nvPr/>
        </p:nvSpPr>
        <p:spPr>
          <a:xfrm>
            <a:off x="4641345" y="4281693"/>
            <a:ext cx="1190400" cy="663200"/>
          </a:xfrm>
          <a:prstGeom prst="rect">
            <a:avLst/>
          </a:prstGeom>
          <a:solidFill>
            <a:srgbClr val="00FFFF"/>
          </a:solidFill>
          <a:ln w="38100" cap="flat" cmpd="sng">
            <a:solidFill>
              <a:srgbClr val="C00000"/>
            </a:solidFill>
            <a:prstDash val="solid"/>
            <a:round/>
            <a:headEnd type="none" w="med" len="med"/>
            <a:tailEnd type="none" w="med" len="med"/>
          </a:ln>
        </p:spPr>
        <p:txBody>
          <a:bodyPr lIns="91425" tIns="91425" rIns="91425" bIns="91425" anchor="ctr" anchorCtr="0">
            <a:noAutofit/>
          </a:bodyPr>
          <a:lstStyle/>
          <a:p>
            <a:pPr algn="ctr"/>
            <a:r>
              <a:rPr lang="en" dirty="0"/>
              <a:t>Ice</a:t>
            </a:r>
          </a:p>
          <a:p>
            <a:pPr algn="ctr"/>
            <a:r>
              <a:rPr lang="en" dirty="0"/>
              <a:t>Dynamics</a:t>
            </a:r>
          </a:p>
        </p:txBody>
      </p:sp>
      <p:sp>
        <p:nvSpPr>
          <p:cNvPr id="46" name="Shape 88">
            <a:extLst>
              <a:ext uri="{FF2B5EF4-FFF2-40B4-BE49-F238E27FC236}">
                <a16:creationId xmlns:a16="http://schemas.microsoft.com/office/drawing/2014/main" id="{3AD661C5-67E4-E8AF-7496-4F7040A52FFF}"/>
              </a:ext>
            </a:extLst>
          </p:cNvPr>
          <p:cNvSpPr txBox="1"/>
          <p:nvPr/>
        </p:nvSpPr>
        <p:spPr>
          <a:xfrm>
            <a:off x="3436315" y="4396875"/>
            <a:ext cx="1190400" cy="533388"/>
          </a:xfrm>
          <a:prstGeom prst="rect">
            <a:avLst/>
          </a:prstGeom>
          <a:solidFill>
            <a:srgbClr val="4A86E8"/>
          </a:solidFill>
          <a:ln w="38100" cap="flat" cmpd="sng">
            <a:solidFill>
              <a:srgbClr val="C00000"/>
            </a:solidFill>
            <a:prstDash val="solid"/>
            <a:round/>
            <a:headEnd type="none" w="med" len="med"/>
            <a:tailEnd type="none" w="med" len="med"/>
          </a:ln>
        </p:spPr>
        <p:txBody>
          <a:bodyPr lIns="91425" tIns="91425" rIns="91425" bIns="91425" anchor="ctr" anchorCtr="0">
            <a:noAutofit/>
          </a:bodyPr>
          <a:lstStyle/>
          <a:p>
            <a:pPr algn="ctr"/>
            <a:r>
              <a:rPr lang="en" dirty="0"/>
              <a:t>Ice Slow</a:t>
            </a:r>
          </a:p>
          <a:p>
            <a:pPr algn="ctr"/>
            <a:r>
              <a:rPr lang="en" dirty="0"/>
              <a:t>Thermo</a:t>
            </a:r>
          </a:p>
        </p:txBody>
      </p:sp>
      <p:sp>
        <p:nvSpPr>
          <p:cNvPr id="47" name="Shape 61">
            <a:extLst>
              <a:ext uri="{FF2B5EF4-FFF2-40B4-BE49-F238E27FC236}">
                <a16:creationId xmlns:a16="http://schemas.microsoft.com/office/drawing/2014/main" id="{41C36EAE-3F9D-9E12-ED05-4FE7B922338B}"/>
              </a:ext>
            </a:extLst>
          </p:cNvPr>
          <p:cNvSpPr txBox="1"/>
          <p:nvPr/>
        </p:nvSpPr>
        <p:spPr>
          <a:xfrm>
            <a:off x="7344000" y="4931211"/>
            <a:ext cx="1190400" cy="673645"/>
          </a:xfrm>
          <a:prstGeom prst="rect">
            <a:avLst/>
          </a:prstGeom>
          <a:solidFill>
            <a:srgbClr val="00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dirty="0"/>
              <a:t>Ocean</a:t>
            </a:r>
          </a:p>
          <a:p>
            <a:pPr algn="ctr"/>
            <a:r>
              <a:rPr lang="en" dirty="0"/>
              <a:t>Dynamics</a:t>
            </a:r>
          </a:p>
        </p:txBody>
      </p:sp>
      <p:sp>
        <p:nvSpPr>
          <p:cNvPr id="48" name="Shape 62">
            <a:extLst>
              <a:ext uri="{FF2B5EF4-FFF2-40B4-BE49-F238E27FC236}">
                <a16:creationId xmlns:a16="http://schemas.microsoft.com/office/drawing/2014/main" id="{695A2DD4-3D3B-A355-D8A0-EA43CA7F1AA6}"/>
              </a:ext>
            </a:extLst>
          </p:cNvPr>
          <p:cNvSpPr txBox="1"/>
          <p:nvPr/>
        </p:nvSpPr>
        <p:spPr>
          <a:xfrm>
            <a:off x="6153600" y="4928030"/>
            <a:ext cx="1190400" cy="673645"/>
          </a:xfrm>
          <a:prstGeom prst="rect">
            <a:avLst/>
          </a:prstGeom>
          <a:solidFill>
            <a:srgbClr val="4A86E8"/>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ctr"/>
            <a:r>
              <a:rPr lang="en"/>
              <a:t>Ocean</a:t>
            </a:r>
          </a:p>
          <a:p>
            <a:pPr algn="ctr"/>
            <a:r>
              <a:rPr lang="en"/>
              <a:t>Thermo</a:t>
            </a:r>
          </a:p>
        </p:txBody>
      </p:sp>
      <p:sp>
        <p:nvSpPr>
          <p:cNvPr id="49" name="Shape 88">
            <a:extLst>
              <a:ext uri="{FF2B5EF4-FFF2-40B4-BE49-F238E27FC236}">
                <a16:creationId xmlns:a16="http://schemas.microsoft.com/office/drawing/2014/main" id="{58D7649C-C4E3-4922-70FC-6A641D677C56}"/>
              </a:ext>
            </a:extLst>
          </p:cNvPr>
          <p:cNvSpPr txBox="1"/>
          <p:nvPr/>
        </p:nvSpPr>
        <p:spPr>
          <a:xfrm>
            <a:off x="6139430" y="3853926"/>
            <a:ext cx="1190400" cy="533388"/>
          </a:xfrm>
          <a:prstGeom prst="rect">
            <a:avLst/>
          </a:prstGeom>
          <a:solidFill>
            <a:srgbClr val="4A86E8"/>
          </a:solidFill>
          <a:ln w="38100" cap="flat" cmpd="sng">
            <a:solidFill>
              <a:srgbClr val="C00000"/>
            </a:solidFill>
            <a:prstDash val="solid"/>
            <a:round/>
            <a:headEnd type="none" w="med" len="med"/>
            <a:tailEnd type="none" w="med" len="med"/>
          </a:ln>
        </p:spPr>
        <p:txBody>
          <a:bodyPr lIns="91425" tIns="91425" rIns="91425" bIns="91425" anchor="ctr" anchorCtr="0">
            <a:noAutofit/>
          </a:bodyPr>
          <a:lstStyle/>
          <a:p>
            <a:pPr algn="ctr"/>
            <a:r>
              <a:rPr lang="en" dirty="0"/>
              <a:t>Ice Fast</a:t>
            </a:r>
          </a:p>
          <a:p>
            <a:pPr algn="ctr"/>
            <a:r>
              <a:rPr lang="en" dirty="0"/>
              <a:t>Thermo</a:t>
            </a:r>
          </a:p>
        </p:txBody>
      </p:sp>
      <p:sp>
        <p:nvSpPr>
          <p:cNvPr id="50" name="Shape 89">
            <a:extLst>
              <a:ext uri="{FF2B5EF4-FFF2-40B4-BE49-F238E27FC236}">
                <a16:creationId xmlns:a16="http://schemas.microsoft.com/office/drawing/2014/main" id="{88FF04B2-6F1C-1CEA-372E-0C95EB299CD8}"/>
              </a:ext>
            </a:extLst>
          </p:cNvPr>
          <p:cNvSpPr txBox="1"/>
          <p:nvPr/>
        </p:nvSpPr>
        <p:spPr>
          <a:xfrm>
            <a:off x="7337145" y="4264829"/>
            <a:ext cx="1190400" cy="663200"/>
          </a:xfrm>
          <a:prstGeom prst="rect">
            <a:avLst/>
          </a:prstGeom>
          <a:solidFill>
            <a:srgbClr val="00FFFF"/>
          </a:solidFill>
          <a:ln w="38100" cap="flat" cmpd="sng">
            <a:solidFill>
              <a:srgbClr val="C00000"/>
            </a:solidFill>
            <a:prstDash val="solid"/>
            <a:round/>
            <a:headEnd type="none" w="med" len="med"/>
            <a:tailEnd type="none" w="med" len="med"/>
          </a:ln>
        </p:spPr>
        <p:txBody>
          <a:bodyPr lIns="91425" tIns="91425" rIns="91425" bIns="91425" anchor="ctr" anchorCtr="0">
            <a:noAutofit/>
          </a:bodyPr>
          <a:lstStyle/>
          <a:p>
            <a:pPr algn="ctr"/>
            <a:r>
              <a:rPr lang="en" dirty="0"/>
              <a:t>Ice</a:t>
            </a:r>
          </a:p>
          <a:p>
            <a:pPr algn="ctr"/>
            <a:r>
              <a:rPr lang="en" dirty="0"/>
              <a:t>Dynamics</a:t>
            </a:r>
          </a:p>
        </p:txBody>
      </p:sp>
      <p:sp>
        <p:nvSpPr>
          <p:cNvPr id="51" name="Shape 88">
            <a:extLst>
              <a:ext uri="{FF2B5EF4-FFF2-40B4-BE49-F238E27FC236}">
                <a16:creationId xmlns:a16="http://schemas.microsoft.com/office/drawing/2014/main" id="{F617CC87-3091-4081-F4BD-8084CD1D5C85}"/>
              </a:ext>
            </a:extLst>
          </p:cNvPr>
          <p:cNvSpPr txBox="1"/>
          <p:nvPr/>
        </p:nvSpPr>
        <p:spPr>
          <a:xfrm>
            <a:off x="6132115" y="4380011"/>
            <a:ext cx="1190400" cy="533388"/>
          </a:xfrm>
          <a:prstGeom prst="rect">
            <a:avLst/>
          </a:prstGeom>
          <a:solidFill>
            <a:srgbClr val="4A86E8"/>
          </a:solidFill>
          <a:ln w="38100" cap="flat" cmpd="sng">
            <a:solidFill>
              <a:srgbClr val="C00000"/>
            </a:solidFill>
            <a:prstDash val="solid"/>
            <a:round/>
            <a:headEnd type="none" w="med" len="med"/>
            <a:tailEnd type="none" w="med" len="med"/>
          </a:ln>
        </p:spPr>
        <p:txBody>
          <a:bodyPr lIns="91425" tIns="91425" rIns="91425" bIns="91425" anchor="ctr" anchorCtr="0">
            <a:noAutofit/>
          </a:bodyPr>
          <a:lstStyle/>
          <a:p>
            <a:pPr algn="ctr"/>
            <a:r>
              <a:rPr lang="en" dirty="0"/>
              <a:t>Ice Slow</a:t>
            </a:r>
          </a:p>
          <a:p>
            <a:pPr algn="ctr"/>
            <a:r>
              <a:rPr lang="en" dirty="0"/>
              <a:t>Thermo</a:t>
            </a:r>
          </a:p>
        </p:txBody>
      </p:sp>
      <p:sp>
        <p:nvSpPr>
          <p:cNvPr id="52" name="Shape 63">
            <a:extLst>
              <a:ext uri="{FF2B5EF4-FFF2-40B4-BE49-F238E27FC236}">
                <a16:creationId xmlns:a16="http://schemas.microsoft.com/office/drawing/2014/main" id="{C656B5AE-3D89-985C-4435-CD71CD72C42E}"/>
              </a:ext>
            </a:extLst>
          </p:cNvPr>
          <p:cNvSpPr txBox="1"/>
          <p:nvPr/>
        </p:nvSpPr>
        <p:spPr>
          <a:xfrm>
            <a:off x="3457700" y="1872900"/>
            <a:ext cx="1190400" cy="663200"/>
          </a:xfrm>
          <a:prstGeom prst="rect">
            <a:avLst/>
          </a:prstGeom>
          <a:solidFill>
            <a:srgbClr val="4A86E8"/>
          </a:solidFill>
          <a:ln w="38100" cap="flat" cmpd="sng">
            <a:solidFill>
              <a:srgbClr val="C00000"/>
            </a:solidFill>
            <a:prstDash val="solid"/>
            <a:round/>
            <a:headEnd type="none" w="med" len="med"/>
            <a:tailEnd type="none" w="med" len="med"/>
          </a:ln>
        </p:spPr>
        <p:txBody>
          <a:bodyPr lIns="91425" tIns="91425" rIns="91425" bIns="91425" anchor="ctr" anchorCtr="0">
            <a:noAutofit/>
          </a:bodyPr>
          <a:lstStyle/>
          <a:p>
            <a:pPr algn="ctr"/>
            <a:r>
              <a:rPr lang="en" dirty="0"/>
              <a:t>Ice Fast</a:t>
            </a:r>
          </a:p>
          <a:p>
            <a:pPr algn="ctr"/>
            <a:r>
              <a:rPr lang="en" dirty="0"/>
              <a:t>Thermo</a:t>
            </a:r>
            <a:r>
              <a:rPr lang="en" baseline="30000" dirty="0"/>
              <a:t>†</a:t>
            </a:r>
          </a:p>
        </p:txBody>
      </p:sp>
      <p:sp>
        <p:nvSpPr>
          <p:cNvPr id="53" name="Shape 88">
            <a:extLst>
              <a:ext uri="{FF2B5EF4-FFF2-40B4-BE49-F238E27FC236}">
                <a16:creationId xmlns:a16="http://schemas.microsoft.com/office/drawing/2014/main" id="{AF69BDA4-5E0D-6921-8A3D-3CD472FBAE56}"/>
              </a:ext>
            </a:extLst>
          </p:cNvPr>
          <p:cNvSpPr txBox="1"/>
          <p:nvPr/>
        </p:nvSpPr>
        <p:spPr>
          <a:xfrm>
            <a:off x="764092" y="1872900"/>
            <a:ext cx="1190400" cy="663200"/>
          </a:xfrm>
          <a:prstGeom prst="rect">
            <a:avLst/>
          </a:prstGeom>
          <a:solidFill>
            <a:srgbClr val="4A86E8"/>
          </a:solidFill>
          <a:ln w="38100" cap="flat" cmpd="sng">
            <a:solidFill>
              <a:srgbClr val="C00000"/>
            </a:solidFill>
            <a:prstDash val="solid"/>
            <a:round/>
            <a:headEnd type="none" w="med" len="med"/>
            <a:tailEnd type="none" w="med" len="med"/>
          </a:ln>
        </p:spPr>
        <p:txBody>
          <a:bodyPr lIns="91425" tIns="91425" rIns="91425" bIns="91425" anchor="ctr" anchorCtr="0">
            <a:noAutofit/>
          </a:bodyPr>
          <a:lstStyle/>
          <a:p>
            <a:pPr algn="ctr"/>
            <a:r>
              <a:rPr lang="en" dirty="0"/>
              <a:t>Ice Fast</a:t>
            </a:r>
          </a:p>
          <a:p>
            <a:pPr algn="ctr"/>
            <a:r>
              <a:rPr lang="en" dirty="0"/>
              <a:t>Thermo</a:t>
            </a:r>
            <a:r>
              <a:rPr lang="en" baseline="30000" dirty="0"/>
              <a:t>†</a:t>
            </a:r>
          </a:p>
        </p:txBody>
      </p:sp>
      <p:sp>
        <p:nvSpPr>
          <p:cNvPr id="54" name="Shape 94">
            <a:extLst>
              <a:ext uri="{FF2B5EF4-FFF2-40B4-BE49-F238E27FC236}">
                <a16:creationId xmlns:a16="http://schemas.microsoft.com/office/drawing/2014/main" id="{60CBF11D-6ED9-1130-DE22-F9020AE6C427}"/>
              </a:ext>
            </a:extLst>
          </p:cNvPr>
          <p:cNvSpPr txBox="1"/>
          <p:nvPr/>
        </p:nvSpPr>
        <p:spPr>
          <a:xfrm>
            <a:off x="6124700" y="1872900"/>
            <a:ext cx="1190400" cy="663200"/>
          </a:xfrm>
          <a:prstGeom prst="rect">
            <a:avLst/>
          </a:prstGeom>
          <a:solidFill>
            <a:srgbClr val="4A86E8"/>
          </a:solidFill>
          <a:ln w="38100" cap="flat" cmpd="sng">
            <a:solidFill>
              <a:srgbClr val="C00000"/>
            </a:solidFill>
            <a:prstDash val="solid"/>
            <a:round/>
            <a:headEnd type="none" w="med" len="med"/>
            <a:tailEnd type="none" w="med" len="med"/>
          </a:ln>
        </p:spPr>
        <p:txBody>
          <a:bodyPr lIns="91425" tIns="91425" rIns="91425" bIns="91425" anchor="ctr" anchorCtr="0">
            <a:noAutofit/>
          </a:bodyPr>
          <a:lstStyle/>
          <a:p>
            <a:pPr algn="ctr"/>
            <a:r>
              <a:rPr lang="en" dirty="0"/>
              <a:t>Ice Fast</a:t>
            </a:r>
          </a:p>
          <a:p>
            <a:pPr algn="ctr"/>
            <a:r>
              <a:rPr lang="en" dirty="0"/>
              <a:t>Thermo</a:t>
            </a:r>
            <a:r>
              <a:rPr lang="en" baseline="30000" dirty="0"/>
              <a:t>†</a:t>
            </a:r>
          </a:p>
        </p:txBody>
      </p:sp>
      <p:sp>
        <p:nvSpPr>
          <p:cNvPr id="55" name="TextBox 54">
            <a:extLst>
              <a:ext uri="{FF2B5EF4-FFF2-40B4-BE49-F238E27FC236}">
                <a16:creationId xmlns:a16="http://schemas.microsoft.com/office/drawing/2014/main" id="{7C289112-B03E-D95F-69D2-7BC50DAD8FC3}"/>
              </a:ext>
            </a:extLst>
          </p:cNvPr>
          <p:cNvSpPr txBox="1"/>
          <p:nvPr/>
        </p:nvSpPr>
        <p:spPr>
          <a:xfrm>
            <a:off x="8634298" y="1368446"/>
            <a:ext cx="3352800" cy="3970318"/>
          </a:xfrm>
          <a:prstGeom prst="rect">
            <a:avLst/>
          </a:prstGeom>
          <a:noFill/>
        </p:spPr>
        <p:txBody>
          <a:bodyPr wrap="square" rtlCol="0">
            <a:spAutoFit/>
          </a:bodyPr>
          <a:lstStyle/>
          <a:p>
            <a:pPr marL="285750" indent="-285750">
              <a:buFont typeface="Arial" panose="020B0604020202020204" pitchFamily="34" charset="0"/>
              <a:buChar char="•"/>
            </a:pPr>
            <a:r>
              <a:rPr lang="en-US" sz="2400" dirty="0"/>
              <a:t>Splitting out fast sea-ice thermodynamics and moving rest of SIS2 to ocean processors</a:t>
            </a:r>
          </a:p>
          <a:p>
            <a:pPr marL="285750" indent="-285750">
              <a:buFont typeface="Arial" panose="020B0604020202020204" pitchFamily="34" charset="0"/>
              <a:buChar char="•"/>
            </a:pPr>
            <a:r>
              <a:rPr lang="en-US" sz="2400" dirty="0"/>
              <a:t>TBD: Embedding the sea-ice dynamics within the ocean</a:t>
            </a:r>
          </a:p>
          <a:p>
            <a:pPr marL="800100" lvl="1" indent="-342900">
              <a:buFont typeface="Courier New" panose="02070309020205020404" pitchFamily="49" charset="0"/>
              <a:buChar char="o"/>
            </a:pPr>
            <a:r>
              <a:rPr lang="en-US" sz="2000" dirty="0"/>
              <a:t>Fast rheology solver to be part of ocean barotropic solver</a:t>
            </a:r>
          </a:p>
        </p:txBody>
      </p:sp>
    </p:spTree>
    <p:extLst>
      <p:ext uri="{BB962C8B-B14F-4D97-AF65-F5344CB8AC3E}">
        <p14:creationId xmlns:p14="http://schemas.microsoft.com/office/powerpoint/2010/main" val="1793897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3"/>
          <p:cNvSpPr>
            <a:spLocks noGrp="1"/>
          </p:cNvSpPr>
          <p:nvPr>
            <p:ph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lnSpc>
                <a:spcPct val="90000"/>
              </a:lnSpc>
              <a:buClr>
                <a:srgbClr val="000066"/>
              </a:buClr>
            </a:pPr>
            <a:r>
              <a:rPr lang="en-US" sz="2400" i="1" dirty="0"/>
              <a:t>Particle </a:t>
            </a:r>
            <a:r>
              <a:rPr lang="en-US" sz="2400" dirty="0"/>
              <a:t>iceberg model transports ice from continent out to open ocean to melt</a:t>
            </a:r>
          </a:p>
          <a:p>
            <a:pPr lvl="1" eaLnBrk="1" hangingPunct="1">
              <a:lnSpc>
                <a:spcPct val="90000"/>
              </a:lnSpc>
              <a:buClr>
                <a:srgbClr val="000066"/>
              </a:buClr>
            </a:pPr>
            <a:r>
              <a:rPr lang="en-US" sz="2000" dirty="0"/>
              <a:t>Addresses cold-fresh bias around Antarctica (led to excess sea-ice)</a:t>
            </a:r>
          </a:p>
        </p:txBody>
      </p:sp>
      <p:sp>
        <p:nvSpPr>
          <p:cNvPr id="3" name="Footer Placeholder 2">
            <a:extLst>
              <a:ext uri="{FF2B5EF4-FFF2-40B4-BE49-F238E27FC236}">
                <a16:creationId xmlns:a16="http://schemas.microsoft.com/office/drawing/2014/main" id="{A0C05290-E48D-CB62-DE11-B5365FE8FD09}"/>
              </a:ext>
            </a:extLst>
          </p:cNvPr>
          <p:cNvSpPr>
            <a:spLocks noGrp="1"/>
          </p:cNvSpPr>
          <p:nvPr>
            <p:ph type="ftr" sz="quarter" idx="12"/>
          </p:nvPr>
        </p:nvSpPr>
        <p:spPr/>
        <p:txBody>
          <a:bodyPr/>
          <a:lstStyle/>
          <a:p>
            <a:r>
              <a:rPr lang="en-US"/>
              <a:t>COSIMA 2022 Adcroft - MOM6 and ice</a:t>
            </a:r>
          </a:p>
        </p:txBody>
      </p:sp>
      <p:sp>
        <p:nvSpPr>
          <p:cNvPr id="4" name="Slide Number Placeholder 3">
            <a:extLst>
              <a:ext uri="{FF2B5EF4-FFF2-40B4-BE49-F238E27FC236}">
                <a16:creationId xmlns:a16="http://schemas.microsoft.com/office/drawing/2014/main" id="{02112990-29EC-595E-8CBE-0191DD52594A}"/>
              </a:ext>
            </a:extLst>
          </p:cNvPr>
          <p:cNvSpPr>
            <a:spLocks noGrp="1"/>
          </p:cNvSpPr>
          <p:nvPr>
            <p:ph type="sldNum" sz="quarter" idx="13"/>
          </p:nvPr>
        </p:nvSpPr>
        <p:spPr/>
        <p:txBody>
          <a:bodyPr/>
          <a:lstStyle/>
          <a:p>
            <a:fld id="{C936E3ED-C7C6-4C82-AE04-AD06180781D7}" type="slidenum">
              <a:rPr lang="en-US" smtClean="0"/>
              <a:pPr/>
              <a:t>8</a:t>
            </a:fld>
            <a:endParaRPr lang="en-US"/>
          </a:p>
        </p:txBody>
      </p:sp>
      <p:sp>
        <p:nvSpPr>
          <p:cNvPr id="279554" name="Title 1"/>
          <p:cNvSpPr>
            <a:spLocks noGrp="1"/>
          </p:cNvSpPr>
          <p:nvPr>
            <p:ph type="title"/>
          </p:nvPr>
        </p:nvSpPr>
        <p:spPr bwMode="auto">
          <a:prstGeom prst="rect">
            <a:avLst/>
          </a:prstGeom>
          <a:ln>
            <a:miter lim="800000"/>
            <a:headEnd/>
            <a:tailEnd/>
          </a:ln>
          <a:effectLst>
            <a:outerShdw dist="35921" dir="2700000" algn="ctr" rotWithShape="0">
              <a:srgbClr val="000066"/>
            </a:outerShdw>
          </a:effectLst>
        </p:spPr>
        <p:txBody>
          <a:bodyPr anchor="ctr"/>
          <a:lstStyle/>
          <a:p>
            <a:pPr algn="r" eaLnBrk="1" hangingPunct="1"/>
            <a:r>
              <a:rPr lang="en-US" sz="3600" b="1" dirty="0"/>
              <a:t>Particle Icebergs</a:t>
            </a:r>
          </a:p>
        </p:txBody>
      </p:sp>
      <p:pic>
        <p:nvPicPr>
          <p:cNvPr id="2" name="weddell">
            <a:hlinkClick r:id="" action="ppaction://media"/>
            <a:extLst>
              <a:ext uri="{FF2B5EF4-FFF2-40B4-BE49-F238E27FC236}">
                <a16:creationId xmlns:a16="http://schemas.microsoft.com/office/drawing/2014/main" id="{9DDE7597-CC1E-7A1E-4328-B31373FE60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2337381"/>
            <a:ext cx="5263432" cy="3947574"/>
          </a:xfrm>
          <a:prstGeom prst="rect">
            <a:avLst/>
          </a:prstGeom>
        </p:spPr>
      </p:pic>
      <p:sp>
        <p:nvSpPr>
          <p:cNvPr id="6154" name="TextBox 13"/>
          <p:cNvSpPr txBox="1">
            <a:spLocks noChangeArrowheads="1"/>
          </p:cNvSpPr>
          <p:nvPr/>
        </p:nvSpPr>
        <p:spPr bwMode="auto">
          <a:xfrm>
            <a:off x="1078706" y="2590800"/>
            <a:ext cx="4014787" cy="369332"/>
          </a:xfrm>
          <a:prstGeom prst="rect">
            <a:avLst/>
          </a:prstGeom>
          <a:solidFill>
            <a:schemeClr val="bg1"/>
          </a:solidFill>
          <a:ln w="19050">
            <a:solidFill>
              <a:schemeClr val="tx1"/>
            </a:solidFill>
            <a:miter lim="800000"/>
            <a:headEnd/>
            <a:tailEnd/>
          </a:ln>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pPr>
            <a:r>
              <a:rPr lang="en-US" dirty="0">
                <a:solidFill>
                  <a:prstClr val="black"/>
                </a:solidFill>
                <a:latin typeface="Calibri" pitchFamily="34" charset="0"/>
              </a:rPr>
              <a:t>Iceberg positions with 10 day trails</a:t>
            </a:r>
          </a:p>
        </p:txBody>
      </p:sp>
      <p:pic>
        <p:nvPicPr>
          <p:cNvPr id="6" name="Picture 143">
            <a:extLst>
              <a:ext uri="{FF2B5EF4-FFF2-40B4-BE49-F238E27FC236}">
                <a16:creationId xmlns:a16="http://schemas.microsoft.com/office/drawing/2014/main" id="{204EACD7-359A-914A-774E-E32F76144F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8880"/>
          <a:stretch/>
        </p:blipFill>
        <p:spPr bwMode="auto">
          <a:xfrm>
            <a:off x="7193310" y="933493"/>
            <a:ext cx="4053777" cy="46494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1851F39-765E-FE66-D391-5C95FC4FFA75}"/>
              </a:ext>
            </a:extLst>
          </p:cNvPr>
          <p:cNvSpPr txBox="1"/>
          <p:nvPr/>
        </p:nvSpPr>
        <p:spPr>
          <a:xfrm>
            <a:off x="5867400" y="5602070"/>
            <a:ext cx="6099653" cy="646331"/>
          </a:xfrm>
          <a:prstGeom prst="rect">
            <a:avLst/>
          </a:prstGeom>
          <a:noFill/>
        </p:spPr>
        <p:txBody>
          <a:bodyPr wrap="square" rtlCol="0">
            <a:spAutoFit/>
          </a:bodyPr>
          <a:lstStyle/>
          <a:p>
            <a:pPr algn="r"/>
            <a:r>
              <a:rPr lang="en-US" dirty="0" err="1">
                <a:solidFill>
                  <a:schemeClr val="tx1">
                    <a:lumMod val="50000"/>
                    <a:lumOff val="50000"/>
                  </a:schemeClr>
                </a:solidFill>
              </a:rPr>
              <a:t>Bigg</a:t>
            </a:r>
            <a:r>
              <a:rPr lang="en-US" dirty="0">
                <a:solidFill>
                  <a:schemeClr val="tx1">
                    <a:lumMod val="50000"/>
                    <a:lumOff val="50000"/>
                  </a:schemeClr>
                </a:solidFill>
              </a:rPr>
              <a:t> et al. (1997), Gladstone et al. (2001), </a:t>
            </a:r>
            <a:r>
              <a:rPr lang="en-US" dirty="0" err="1">
                <a:solidFill>
                  <a:schemeClr val="tx1">
                    <a:lumMod val="50000"/>
                    <a:lumOff val="50000"/>
                  </a:schemeClr>
                </a:solidFill>
              </a:rPr>
              <a:t>Jongma</a:t>
            </a:r>
            <a:r>
              <a:rPr lang="en-US" dirty="0">
                <a:solidFill>
                  <a:schemeClr val="tx1">
                    <a:lumMod val="50000"/>
                    <a:lumOff val="50000"/>
                  </a:schemeClr>
                </a:solidFill>
              </a:rPr>
              <a:t> (2009), Martin et al. (2010), Marsh et al., (2015), Stern et al. (2016)</a:t>
            </a:r>
          </a:p>
        </p:txBody>
      </p:sp>
    </p:spTree>
    <p:extLst>
      <p:ext uri="{BB962C8B-B14F-4D97-AF65-F5344CB8AC3E}">
        <p14:creationId xmlns:p14="http://schemas.microsoft.com/office/powerpoint/2010/main" val="1318039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be 18">
            <a:extLst>
              <a:ext uri="{FF2B5EF4-FFF2-40B4-BE49-F238E27FC236}">
                <a16:creationId xmlns:a16="http://schemas.microsoft.com/office/drawing/2014/main" id="{FE8CE68B-0C00-2947-153F-1888034F0B92}"/>
              </a:ext>
            </a:extLst>
          </p:cNvPr>
          <p:cNvSpPr/>
          <p:nvPr/>
        </p:nvSpPr>
        <p:spPr>
          <a:xfrm>
            <a:off x="6477000" y="4258125"/>
            <a:ext cx="1447800" cy="13716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9387C261-0134-335C-1321-87E7D008180C}"/>
              </a:ext>
            </a:extLst>
          </p:cNvPr>
          <p:cNvSpPr/>
          <p:nvPr/>
        </p:nvSpPr>
        <p:spPr>
          <a:xfrm>
            <a:off x="7587407" y="4138587"/>
            <a:ext cx="1410249" cy="149506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E05D2B9D-2139-C6B5-6A9E-8B743E04D6E4}"/>
              </a:ext>
            </a:extLst>
          </p:cNvPr>
          <p:cNvSpPr>
            <a:spLocks noGrp="1"/>
          </p:cNvSpPr>
          <p:nvPr>
            <p:ph sz="quarter" idx="10"/>
          </p:nvPr>
        </p:nvSpPr>
        <p:spPr/>
        <p:txBody>
          <a:bodyPr>
            <a:normAutofit lnSpcReduction="10000"/>
          </a:bodyPr>
          <a:lstStyle/>
          <a:p>
            <a:r>
              <a:rPr lang="en-US" dirty="0"/>
              <a:t>Point particles moving from cell to cell trigger gravity waves in underlying ocean</a:t>
            </a:r>
          </a:p>
          <a:p>
            <a:pPr lvl="1"/>
            <a:r>
              <a:rPr lang="en-US" dirty="0"/>
              <a:t>Led to icebergs surfing on their own wake!</a:t>
            </a:r>
          </a:p>
          <a:p>
            <a:r>
              <a:rPr lang="en-US" dirty="0"/>
              <a:t>Early workarounds:</a:t>
            </a:r>
          </a:p>
          <a:p>
            <a:pPr lvl="1"/>
            <a:r>
              <a:rPr lang="en-US" dirty="0"/>
              <a:t>Levitate icebergs </a:t>
            </a:r>
          </a:p>
          <a:p>
            <a:pPr lvl="1"/>
            <a:r>
              <a:rPr lang="en-US" dirty="0"/>
              <a:t>Smooth out weight on ocean</a:t>
            </a:r>
          </a:p>
          <a:p>
            <a:pPr lvl="1"/>
            <a:r>
              <a:rPr lang="en-US" dirty="0">
                <a:sym typeface="Wingdings" panose="05000000000000000000" pitchFamily="2" charset="2"/>
              </a:rPr>
              <a:t>Impose speed limits!</a:t>
            </a:r>
          </a:p>
          <a:p>
            <a:r>
              <a:rPr lang="en-US" dirty="0"/>
              <a:t>Give particles finite size and distribute weight properly</a:t>
            </a:r>
          </a:p>
        </p:txBody>
      </p:sp>
      <p:sp>
        <p:nvSpPr>
          <p:cNvPr id="4" name="Footer Placeholder 3">
            <a:extLst>
              <a:ext uri="{FF2B5EF4-FFF2-40B4-BE49-F238E27FC236}">
                <a16:creationId xmlns:a16="http://schemas.microsoft.com/office/drawing/2014/main" id="{E744E0B7-871E-A061-3305-D3DE3884DDB0}"/>
              </a:ext>
            </a:extLst>
          </p:cNvPr>
          <p:cNvSpPr>
            <a:spLocks noGrp="1"/>
          </p:cNvSpPr>
          <p:nvPr>
            <p:ph type="ftr" sz="quarter" idx="12"/>
          </p:nvPr>
        </p:nvSpPr>
        <p:spPr/>
        <p:txBody>
          <a:bodyPr/>
          <a:lstStyle/>
          <a:p>
            <a:r>
              <a:rPr lang="en-US"/>
              <a:t>COSIMA 2022 Adcroft - MOM6 and ice</a:t>
            </a:r>
          </a:p>
        </p:txBody>
      </p:sp>
      <p:sp>
        <p:nvSpPr>
          <p:cNvPr id="5" name="Slide Number Placeholder 4">
            <a:extLst>
              <a:ext uri="{FF2B5EF4-FFF2-40B4-BE49-F238E27FC236}">
                <a16:creationId xmlns:a16="http://schemas.microsoft.com/office/drawing/2014/main" id="{FD1EB428-906E-57E7-02AE-E7877638731F}"/>
              </a:ext>
            </a:extLst>
          </p:cNvPr>
          <p:cNvSpPr>
            <a:spLocks noGrp="1"/>
          </p:cNvSpPr>
          <p:nvPr>
            <p:ph type="sldNum" sz="quarter" idx="13"/>
          </p:nvPr>
        </p:nvSpPr>
        <p:spPr/>
        <p:txBody>
          <a:bodyPr/>
          <a:lstStyle/>
          <a:p>
            <a:fld id="{C936E3ED-C7C6-4C82-AE04-AD06180781D7}" type="slidenum">
              <a:rPr lang="en-US" smtClean="0"/>
              <a:pPr/>
              <a:t>9</a:t>
            </a:fld>
            <a:endParaRPr lang="en-US"/>
          </a:p>
        </p:txBody>
      </p:sp>
      <p:sp>
        <p:nvSpPr>
          <p:cNvPr id="6" name="Title 5">
            <a:extLst>
              <a:ext uri="{FF2B5EF4-FFF2-40B4-BE49-F238E27FC236}">
                <a16:creationId xmlns:a16="http://schemas.microsoft.com/office/drawing/2014/main" id="{F61DD564-522E-2490-7835-9E473F01FB3F}"/>
              </a:ext>
            </a:extLst>
          </p:cNvPr>
          <p:cNvSpPr>
            <a:spLocks noGrp="1"/>
          </p:cNvSpPr>
          <p:nvPr>
            <p:ph type="title"/>
          </p:nvPr>
        </p:nvSpPr>
        <p:spPr/>
        <p:txBody>
          <a:bodyPr/>
          <a:lstStyle/>
          <a:p>
            <a:r>
              <a:rPr lang="en-US" dirty="0"/>
              <a:t>Iceberg improvements: 1. finite size</a:t>
            </a:r>
          </a:p>
        </p:txBody>
      </p:sp>
      <p:sp>
        <p:nvSpPr>
          <p:cNvPr id="10" name="Cube 9">
            <a:extLst>
              <a:ext uri="{FF2B5EF4-FFF2-40B4-BE49-F238E27FC236}">
                <a16:creationId xmlns:a16="http://schemas.microsoft.com/office/drawing/2014/main" id="{A152548B-47F8-8F61-D833-85C567B33B67}"/>
              </a:ext>
            </a:extLst>
          </p:cNvPr>
          <p:cNvSpPr/>
          <p:nvPr/>
        </p:nvSpPr>
        <p:spPr>
          <a:xfrm>
            <a:off x="6477003" y="2133600"/>
            <a:ext cx="1447800" cy="13716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70A544-A42C-21B8-303F-CF41D98AF34D}"/>
              </a:ext>
            </a:extLst>
          </p:cNvPr>
          <p:cNvSpPr/>
          <p:nvPr/>
        </p:nvSpPr>
        <p:spPr>
          <a:xfrm>
            <a:off x="7581351" y="2743200"/>
            <a:ext cx="102925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BA744FED-3BF4-BFDB-B0E7-838D5D6B227E}"/>
              </a:ext>
            </a:extLst>
          </p:cNvPr>
          <p:cNvSpPr/>
          <p:nvPr/>
        </p:nvSpPr>
        <p:spPr>
          <a:xfrm>
            <a:off x="7581350" y="2438400"/>
            <a:ext cx="1362377" cy="304800"/>
          </a:xfrm>
          <a:prstGeom prst="parallelogram">
            <a:avLst>
              <a:gd name="adj" fmla="val 1140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78B61BE4-91F7-E19D-FCA7-FA61635C5FDD}"/>
              </a:ext>
            </a:extLst>
          </p:cNvPr>
          <p:cNvSpPr/>
          <p:nvPr/>
        </p:nvSpPr>
        <p:spPr>
          <a:xfrm>
            <a:off x="8610601" y="2133600"/>
            <a:ext cx="1447800" cy="13716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a:extLst>
              <a:ext uri="{FF2B5EF4-FFF2-40B4-BE49-F238E27FC236}">
                <a16:creationId xmlns:a16="http://schemas.microsoft.com/office/drawing/2014/main" id="{D48F2582-5772-9D05-ABED-AEAD8C7EB93B}"/>
              </a:ext>
            </a:extLst>
          </p:cNvPr>
          <p:cNvSpPr/>
          <p:nvPr/>
        </p:nvSpPr>
        <p:spPr>
          <a:xfrm>
            <a:off x="9677400" y="2133600"/>
            <a:ext cx="1447800" cy="13716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ylinder 15">
            <a:extLst>
              <a:ext uri="{FF2B5EF4-FFF2-40B4-BE49-F238E27FC236}">
                <a16:creationId xmlns:a16="http://schemas.microsoft.com/office/drawing/2014/main" id="{E4BCD77D-FBC6-A1B5-F29B-383937940C35}"/>
              </a:ext>
            </a:extLst>
          </p:cNvPr>
          <p:cNvSpPr/>
          <p:nvPr/>
        </p:nvSpPr>
        <p:spPr>
          <a:xfrm>
            <a:off x="8224438" y="1851498"/>
            <a:ext cx="386162" cy="762000"/>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55CA4188-DF51-8CAD-D2FE-B7F39DBD657B}"/>
              </a:ext>
            </a:extLst>
          </p:cNvPr>
          <p:cNvCxnSpPr/>
          <p:nvPr/>
        </p:nvCxnSpPr>
        <p:spPr>
          <a:xfrm>
            <a:off x="8686800" y="1981200"/>
            <a:ext cx="609600" cy="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4462BF0-823A-6FD2-538D-49021D067B9E}"/>
              </a:ext>
            </a:extLst>
          </p:cNvPr>
          <p:cNvSpPr/>
          <p:nvPr/>
        </p:nvSpPr>
        <p:spPr>
          <a:xfrm>
            <a:off x="8648147" y="4867546"/>
            <a:ext cx="102925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F3A9930D-475E-5747-DAB7-86B3EE090780}"/>
              </a:ext>
            </a:extLst>
          </p:cNvPr>
          <p:cNvSpPr/>
          <p:nvPr/>
        </p:nvSpPr>
        <p:spPr>
          <a:xfrm>
            <a:off x="8648146" y="4562746"/>
            <a:ext cx="1362377" cy="304800"/>
          </a:xfrm>
          <a:prstGeom prst="parallelogram">
            <a:avLst>
              <a:gd name="adj" fmla="val 1140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212F80B7-7A3B-A56D-BB87-7DD07CC17CD4}"/>
              </a:ext>
            </a:extLst>
          </p:cNvPr>
          <p:cNvSpPr/>
          <p:nvPr/>
        </p:nvSpPr>
        <p:spPr>
          <a:xfrm>
            <a:off x="9677397" y="4258125"/>
            <a:ext cx="1447800" cy="13716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ylinder 23">
            <a:extLst>
              <a:ext uri="{FF2B5EF4-FFF2-40B4-BE49-F238E27FC236}">
                <a16:creationId xmlns:a16="http://schemas.microsoft.com/office/drawing/2014/main" id="{248A7478-1A51-8375-B8C3-D9DAAED87087}"/>
              </a:ext>
            </a:extLst>
          </p:cNvPr>
          <p:cNvSpPr/>
          <p:nvPr/>
        </p:nvSpPr>
        <p:spPr>
          <a:xfrm>
            <a:off x="8943727" y="3976023"/>
            <a:ext cx="386162" cy="762000"/>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DC87BADB-E6A1-1DC7-9516-FE27C10CA742}"/>
              </a:ext>
            </a:extLst>
          </p:cNvPr>
          <p:cNvCxnSpPr/>
          <p:nvPr/>
        </p:nvCxnSpPr>
        <p:spPr>
          <a:xfrm>
            <a:off x="9406089" y="4105725"/>
            <a:ext cx="609600" cy="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440ACBF-F5B5-0931-181D-629AB14086DE}"/>
              </a:ext>
            </a:extLst>
          </p:cNvPr>
          <p:cNvSpPr txBox="1"/>
          <p:nvPr/>
        </p:nvSpPr>
        <p:spPr>
          <a:xfrm>
            <a:off x="8177779" y="1468853"/>
            <a:ext cx="1295400" cy="369332"/>
          </a:xfrm>
          <a:prstGeom prst="rect">
            <a:avLst/>
          </a:prstGeom>
          <a:noFill/>
        </p:spPr>
        <p:txBody>
          <a:bodyPr wrap="square" rtlCol="0">
            <a:spAutoFit/>
          </a:bodyPr>
          <a:lstStyle/>
          <a:p>
            <a:pPr algn="ctr"/>
            <a:r>
              <a:rPr lang="en-US" dirty="0"/>
              <a:t>Iceberg</a:t>
            </a:r>
          </a:p>
        </p:txBody>
      </p:sp>
      <p:sp>
        <p:nvSpPr>
          <p:cNvPr id="27" name="TextBox 26">
            <a:extLst>
              <a:ext uri="{FF2B5EF4-FFF2-40B4-BE49-F238E27FC236}">
                <a16:creationId xmlns:a16="http://schemas.microsoft.com/office/drawing/2014/main" id="{C8EC7FFF-610E-2336-5F8E-604D0B994DDA}"/>
              </a:ext>
            </a:extLst>
          </p:cNvPr>
          <p:cNvSpPr txBox="1"/>
          <p:nvPr/>
        </p:nvSpPr>
        <p:spPr>
          <a:xfrm>
            <a:off x="10183045" y="1480384"/>
            <a:ext cx="1295400" cy="646331"/>
          </a:xfrm>
          <a:prstGeom prst="rect">
            <a:avLst/>
          </a:prstGeom>
          <a:noFill/>
        </p:spPr>
        <p:txBody>
          <a:bodyPr wrap="square" rtlCol="0">
            <a:spAutoFit/>
          </a:bodyPr>
          <a:lstStyle/>
          <a:p>
            <a:pPr algn="ctr"/>
            <a:r>
              <a:rPr lang="en-US" dirty="0"/>
              <a:t>Ocean columns</a:t>
            </a:r>
          </a:p>
        </p:txBody>
      </p:sp>
      <p:sp>
        <p:nvSpPr>
          <p:cNvPr id="28" name="TextBox 27">
            <a:extLst>
              <a:ext uri="{FF2B5EF4-FFF2-40B4-BE49-F238E27FC236}">
                <a16:creationId xmlns:a16="http://schemas.microsoft.com/office/drawing/2014/main" id="{74620370-A06B-F439-D09F-07410E742996}"/>
              </a:ext>
            </a:extLst>
          </p:cNvPr>
          <p:cNvSpPr txBox="1"/>
          <p:nvPr/>
        </p:nvSpPr>
        <p:spPr>
          <a:xfrm>
            <a:off x="6351716" y="972623"/>
            <a:ext cx="1750019" cy="646331"/>
          </a:xfrm>
          <a:prstGeom prst="rect">
            <a:avLst/>
          </a:prstGeom>
          <a:noFill/>
        </p:spPr>
        <p:txBody>
          <a:bodyPr wrap="square" rtlCol="0">
            <a:spAutoFit/>
          </a:bodyPr>
          <a:lstStyle/>
          <a:p>
            <a:pPr algn="ctr"/>
            <a:r>
              <a:rPr lang="en-US" dirty="0"/>
              <a:t>Iceberg depresses ocean</a:t>
            </a:r>
          </a:p>
        </p:txBody>
      </p:sp>
      <p:sp>
        <p:nvSpPr>
          <p:cNvPr id="29" name="Freeform 23">
            <a:extLst>
              <a:ext uri="{FF2B5EF4-FFF2-40B4-BE49-F238E27FC236}">
                <a16:creationId xmlns:a16="http://schemas.microsoft.com/office/drawing/2014/main" id="{FECB5763-8C5F-7D0C-384D-5885CED68886}"/>
              </a:ext>
            </a:extLst>
          </p:cNvPr>
          <p:cNvSpPr/>
          <p:nvPr/>
        </p:nvSpPr>
        <p:spPr>
          <a:xfrm>
            <a:off x="7519775" y="1593452"/>
            <a:ext cx="467391" cy="469643"/>
          </a:xfrm>
          <a:custGeom>
            <a:avLst/>
            <a:gdLst>
              <a:gd name="connsiteX0" fmla="*/ 0 w 1906859"/>
              <a:gd name="connsiteY0" fmla="*/ 0 h 217449"/>
              <a:gd name="connsiteX1" fmla="*/ 1906859 w 1906859"/>
              <a:gd name="connsiteY1" fmla="*/ 217449 h 217449"/>
              <a:gd name="connsiteX0" fmla="*/ 0 w 3685478"/>
              <a:gd name="connsiteY0" fmla="*/ 120757 h 136341"/>
              <a:gd name="connsiteX1" fmla="*/ 3685478 w 3685478"/>
              <a:gd name="connsiteY1" fmla="*/ 9245 h 136341"/>
              <a:gd name="connsiteX0" fmla="*/ 0 w 3685478"/>
              <a:gd name="connsiteY0" fmla="*/ 111512 h 220556"/>
              <a:gd name="connsiteX1" fmla="*/ 3685478 w 3685478"/>
              <a:gd name="connsiteY1" fmla="*/ 0 h 220556"/>
              <a:gd name="connsiteX0" fmla="*/ 0 w 3005254"/>
              <a:gd name="connsiteY0" fmla="*/ 0 h 286925"/>
              <a:gd name="connsiteX1" fmla="*/ 3005254 w 3005254"/>
              <a:gd name="connsiteY1" fmla="*/ 144966 h 286925"/>
              <a:gd name="connsiteX0" fmla="*/ 0 w 3005254"/>
              <a:gd name="connsiteY0" fmla="*/ 0 h 283033"/>
              <a:gd name="connsiteX1" fmla="*/ 3005254 w 3005254"/>
              <a:gd name="connsiteY1" fmla="*/ 144966 h 283033"/>
              <a:gd name="connsiteX0" fmla="*/ 0 w 2520176"/>
              <a:gd name="connsiteY0" fmla="*/ 0 h 1130215"/>
              <a:gd name="connsiteX1" fmla="*/ 2520176 w 2520176"/>
              <a:gd name="connsiteY1" fmla="*/ 1070517 h 1130215"/>
              <a:gd name="connsiteX0" fmla="*/ 0 w 3395546"/>
              <a:gd name="connsiteY0" fmla="*/ 0 h 821684"/>
              <a:gd name="connsiteX1" fmla="*/ 3395546 w 3395546"/>
              <a:gd name="connsiteY1" fmla="*/ 747132 h 821684"/>
              <a:gd name="connsiteX0" fmla="*/ 0 w 3395546"/>
              <a:gd name="connsiteY0" fmla="*/ 0 h 747132"/>
              <a:gd name="connsiteX1" fmla="*/ 3395546 w 3395546"/>
              <a:gd name="connsiteY1" fmla="*/ 747132 h 747132"/>
              <a:gd name="connsiteX0" fmla="*/ 0 w 3395546"/>
              <a:gd name="connsiteY0" fmla="*/ 33 h 747165"/>
              <a:gd name="connsiteX1" fmla="*/ 3395546 w 3395546"/>
              <a:gd name="connsiteY1" fmla="*/ 747165 h 747165"/>
              <a:gd name="connsiteX0" fmla="*/ 0 w 3479180"/>
              <a:gd name="connsiteY0" fmla="*/ 33 h 752740"/>
              <a:gd name="connsiteX1" fmla="*/ 3479180 w 3479180"/>
              <a:gd name="connsiteY1" fmla="*/ 752740 h 752740"/>
              <a:gd name="connsiteX0" fmla="*/ 0 w 3256156"/>
              <a:gd name="connsiteY0" fmla="*/ 258937 h 258937"/>
              <a:gd name="connsiteX1" fmla="*/ 3256156 w 3256156"/>
              <a:gd name="connsiteY1" fmla="*/ 86093 h 258937"/>
              <a:gd name="connsiteX0" fmla="*/ 0 w 3222703"/>
              <a:gd name="connsiteY0" fmla="*/ 148717 h 148717"/>
              <a:gd name="connsiteX1" fmla="*/ 3222703 w 3222703"/>
              <a:gd name="connsiteY1" fmla="*/ 109687 h 148717"/>
              <a:gd name="connsiteX0" fmla="*/ 0 w 3222703"/>
              <a:gd name="connsiteY0" fmla="*/ 210454 h 210454"/>
              <a:gd name="connsiteX1" fmla="*/ 3222703 w 3222703"/>
              <a:gd name="connsiteY1" fmla="*/ 171424 h 210454"/>
              <a:gd name="connsiteX0" fmla="*/ 0 w 461336"/>
              <a:gd name="connsiteY0" fmla="*/ 8 h 2262117"/>
              <a:gd name="connsiteX1" fmla="*/ 461336 w 461336"/>
              <a:gd name="connsiteY1" fmla="*/ 2262117 h 2262117"/>
              <a:gd name="connsiteX0" fmla="*/ 0 w 685394"/>
              <a:gd name="connsiteY0" fmla="*/ 183 h 481937"/>
              <a:gd name="connsiteX1" fmla="*/ 685394 w 685394"/>
              <a:gd name="connsiteY1" fmla="*/ 481937 h 481937"/>
              <a:gd name="connsiteX0" fmla="*/ 0 w 685394"/>
              <a:gd name="connsiteY0" fmla="*/ 84 h 481838"/>
              <a:gd name="connsiteX1" fmla="*/ 685394 w 685394"/>
              <a:gd name="connsiteY1" fmla="*/ 481838 h 481838"/>
              <a:gd name="connsiteX0" fmla="*/ 0 w 685394"/>
              <a:gd name="connsiteY0" fmla="*/ 0 h 481754"/>
              <a:gd name="connsiteX1" fmla="*/ 685394 w 685394"/>
              <a:gd name="connsiteY1" fmla="*/ 481754 h 481754"/>
              <a:gd name="connsiteX0" fmla="*/ 0 w 467391"/>
              <a:gd name="connsiteY0" fmla="*/ 0 h 469643"/>
              <a:gd name="connsiteX1" fmla="*/ 467391 w 467391"/>
              <a:gd name="connsiteY1" fmla="*/ 469643 h 469643"/>
              <a:gd name="connsiteX0" fmla="*/ 0 w 467391"/>
              <a:gd name="connsiteY0" fmla="*/ 0 h 469643"/>
              <a:gd name="connsiteX1" fmla="*/ 467391 w 467391"/>
              <a:gd name="connsiteY1" fmla="*/ 469643 h 469643"/>
              <a:gd name="connsiteX0" fmla="*/ 0 w 467391"/>
              <a:gd name="connsiteY0" fmla="*/ 0 h 469643"/>
              <a:gd name="connsiteX1" fmla="*/ 467391 w 467391"/>
              <a:gd name="connsiteY1" fmla="*/ 469643 h 469643"/>
              <a:gd name="connsiteX0" fmla="*/ 0 w 467391"/>
              <a:gd name="connsiteY0" fmla="*/ 0 h 469643"/>
              <a:gd name="connsiteX1" fmla="*/ 467391 w 467391"/>
              <a:gd name="connsiteY1" fmla="*/ 469643 h 469643"/>
            </a:gdLst>
            <a:ahLst/>
            <a:cxnLst>
              <a:cxn ang="0">
                <a:pos x="connsiteX0" y="connsiteY0"/>
              </a:cxn>
              <a:cxn ang="0">
                <a:pos x="connsiteX1" y="connsiteY1"/>
              </a:cxn>
            </a:cxnLst>
            <a:rect l="l" t="t" r="r" b="b"/>
            <a:pathLst>
              <a:path w="467391" h="469643">
                <a:moveTo>
                  <a:pt x="0" y="0"/>
                </a:moveTo>
                <a:cubicBezTo>
                  <a:pt x="203159" y="80135"/>
                  <a:pt x="402331" y="173483"/>
                  <a:pt x="467391" y="469643"/>
                </a:cubicBezTo>
              </a:path>
            </a:pathLst>
          </a:custGeom>
          <a:no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45C9CC-32A9-9197-D030-A7D65B24AAF4}"/>
              </a:ext>
            </a:extLst>
          </p:cNvPr>
          <p:cNvSpPr txBox="1"/>
          <p:nvPr/>
        </p:nvSpPr>
        <p:spPr>
          <a:xfrm>
            <a:off x="8159385" y="5647784"/>
            <a:ext cx="2977112" cy="646331"/>
          </a:xfrm>
          <a:prstGeom prst="rect">
            <a:avLst/>
          </a:prstGeom>
          <a:noFill/>
        </p:spPr>
        <p:txBody>
          <a:bodyPr wrap="square" rtlCol="0">
            <a:spAutoFit/>
          </a:bodyPr>
          <a:lstStyle/>
          <a:p>
            <a:pPr algn="ctr"/>
            <a:r>
              <a:rPr lang="en-US" dirty="0"/>
              <a:t>Ocean response to removing weight of iceberg</a:t>
            </a:r>
          </a:p>
        </p:txBody>
      </p:sp>
      <p:sp>
        <p:nvSpPr>
          <p:cNvPr id="31" name="Freeform 23">
            <a:extLst>
              <a:ext uri="{FF2B5EF4-FFF2-40B4-BE49-F238E27FC236}">
                <a16:creationId xmlns:a16="http://schemas.microsoft.com/office/drawing/2014/main" id="{15DE70D3-36DE-8D20-2B41-6C56844F9030}"/>
              </a:ext>
            </a:extLst>
          </p:cNvPr>
          <p:cNvSpPr/>
          <p:nvPr/>
        </p:nvSpPr>
        <p:spPr>
          <a:xfrm>
            <a:off x="8109388" y="5395476"/>
            <a:ext cx="141625" cy="428754"/>
          </a:xfrm>
          <a:custGeom>
            <a:avLst/>
            <a:gdLst>
              <a:gd name="connsiteX0" fmla="*/ 0 w 1906859"/>
              <a:gd name="connsiteY0" fmla="*/ 0 h 217449"/>
              <a:gd name="connsiteX1" fmla="*/ 1906859 w 1906859"/>
              <a:gd name="connsiteY1" fmla="*/ 217449 h 217449"/>
              <a:gd name="connsiteX0" fmla="*/ 0 w 3685478"/>
              <a:gd name="connsiteY0" fmla="*/ 120757 h 136341"/>
              <a:gd name="connsiteX1" fmla="*/ 3685478 w 3685478"/>
              <a:gd name="connsiteY1" fmla="*/ 9245 h 136341"/>
              <a:gd name="connsiteX0" fmla="*/ 0 w 3685478"/>
              <a:gd name="connsiteY0" fmla="*/ 111512 h 220556"/>
              <a:gd name="connsiteX1" fmla="*/ 3685478 w 3685478"/>
              <a:gd name="connsiteY1" fmla="*/ 0 h 220556"/>
              <a:gd name="connsiteX0" fmla="*/ 0 w 3005254"/>
              <a:gd name="connsiteY0" fmla="*/ 0 h 286925"/>
              <a:gd name="connsiteX1" fmla="*/ 3005254 w 3005254"/>
              <a:gd name="connsiteY1" fmla="*/ 144966 h 286925"/>
              <a:gd name="connsiteX0" fmla="*/ 0 w 3005254"/>
              <a:gd name="connsiteY0" fmla="*/ 0 h 283033"/>
              <a:gd name="connsiteX1" fmla="*/ 3005254 w 3005254"/>
              <a:gd name="connsiteY1" fmla="*/ 144966 h 283033"/>
              <a:gd name="connsiteX0" fmla="*/ 0 w 2520176"/>
              <a:gd name="connsiteY0" fmla="*/ 0 h 1130215"/>
              <a:gd name="connsiteX1" fmla="*/ 2520176 w 2520176"/>
              <a:gd name="connsiteY1" fmla="*/ 1070517 h 1130215"/>
              <a:gd name="connsiteX0" fmla="*/ 0 w 3395546"/>
              <a:gd name="connsiteY0" fmla="*/ 0 h 821684"/>
              <a:gd name="connsiteX1" fmla="*/ 3395546 w 3395546"/>
              <a:gd name="connsiteY1" fmla="*/ 747132 h 821684"/>
              <a:gd name="connsiteX0" fmla="*/ 0 w 3395546"/>
              <a:gd name="connsiteY0" fmla="*/ 0 h 747132"/>
              <a:gd name="connsiteX1" fmla="*/ 3395546 w 3395546"/>
              <a:gd name="connsiteY1" fmla="*/ 747132 h 747132"/>
              <a:gd name="connsiteX0" fmla="*/ 0 w 3395546"/>
              <a:gd name="connsiteY0" fmla="*/ 33 h 747165"/>
              <a:gd name="connsiteX1" fmla="*/ 3395546 w 3395546"/>
              <a:gd name="connsiteY1" fmla="*/ 747165 h 747165"/>
              <a:gd name="connsiteX0" fmla="*/ 0 w 3479180"/>
              <a:gd name="connsiteY0" fmla="*/ 33 h 752740"/>
              <a:gd name="connsiteX1" fmla="*/ 3479180 w 3479180"/>
              <a:gd name="connsiteY1" fmla="*/ 752740 h 752740"/>
              <a:gd name="connsiteX0" fmla="*/ 0 w 3256156"/>
              <a:gd name="connsiteY0" fmla="*/ 258937 h 258937"/>
              <a:gd name="connsiteX1" fmla="*/ 3256156 w 3256156"/>
              <a:gd name="connsiteY1" fmla="*/ 86093 h 258937"/>
              <a:gd name="connsiteX0" fmla="*/ 0 w 3222703"/>
              <a:gd name="connsiteY0" fmla="*/ 148717 h 148717"/>
              <a:gd name="connsiteX1" fmla="*/ 3222703 w 3222703"/>
              <a:gd name="connsiteY1" fmla="*/ 109687 h 148717"/>
              <a:gd name="connsiteX0" fmla="*/ 0 w 3222703"/>
              <a:gd name="connsiteY0" fmla="*/ 210454 h 210454"/>
              <a:gd name="connsiteX1" fmla="*/ 3222703 w 3222703"/>
              <a:gd name="connsiteY1" fmla="*/ 171424 h 210454"/>
              <a:gd name="connsiteX0" fmla="*/ 0 w 461336"/>
              <a:gd name="connsiteY0" fmla="*/ 8 h 2262117"/>
              <a:gd name="connsiteX1" fmla="*/ 461336 w 461336"/>
              <a:gd name="connsiteY1" fmla="*/ 2262117 h 2262117"/>
              <a:gd name="connsiteX0" fmla="*/ 0 w 685394"/>
              <a:gd name="connsiteY0" fmla="*/ 183 h 481937"/>
              <a:gd name="connsiteX1" fmla="*/ 685394 w 685394"/>
              <a:gd name="connsiteY1" fmla="*/ 481937 h 481937"/>
              <a:gd name="connsiteX0" fmla="*/ 0 w 685394"/>
              <a:gd name="connsiteY0" fmla="*/ 84 h 481838"/>
              <a:gd name="connsiteX1" fmla="*/ 685394 w 685394"/>
              <a:gd name="connsiteY1" fmla="*/ 481838 h 481838"/>
              <a:gd name="connsiteX0" fmla="*/ 0 w 685394"/>
              <a:gd name="connsiteY0" fmla="*/ 0 h 481754"/>
              <a:gd name="connsiteX1" fmla="*/ 685394 w 685394"/>
              <a:gd name="connsiteY1" fmla="*/ 481754 h 481754"/>
              <a:gd name="connsiteX0" fmla="*/ 0 w 467391"/>
              <a:gd name="connsiteY0" fmla="*/ 0 h 469643"/>
              <a:gd name="connsiteX1" fmla="*/ 467391 w 467391"/>
              <a:gd name="connsiteY1" fmla="*/ 469643 h 469643"/>
              <a:gd name="connsiteX0" fmla="*/ 0 w 467391"/>
              <a:gd name="connsiteY0" fmla="*/ 0 h 469643"/>
              <a:gd name="connsiteX1" fmla="*/ 467391 w 467391"/>
              <a:gd name="connsiteY1" fmla="*/ 469643 h 469643"/>
              <a:gd name="connsiteX0" fmla="*/ 0 w 467391"/>
              <a:gd name="connsiteY0" fmla="*/ 0 h 469643"/>
              <a:gd name="connsiteX1" fmla="*/ 467391 w 467391"/>
              <a:gd name="connsiteY1" fmla="*/ 469643 h 469643"/>
              <a:gd name="connsiteX0" fmla="*/ 0 w 467391"/>
              <a:gd name="connsiteY0" fmla="*/ 0 h 469643"/>
              <a:gd name="connsiteX1" fmla="*/ 467391 w 467391"/>
              <a:gd name="connsiteY1" fmla="*/ 469643 h 469643"/>
              <a:gd name="connsiteX0" fmla="*/ 68153 w 135473"/>
              <a:gd name="connsiteY0" fmla="*/ 122515 h 133750"/>
              <a:gd name="connsiteX1" fmla="*/ 8704 w 135473"/>
              <a:gd name="connsiteY1" fmla="*/ 113763 h 133750"/>
              <a:gd name="connsiteX0" fmla="*/ 330903 w 373437"/>
              <a:gd name="connsiteY0" fmla="*/ 244846 h 253196"/>
              <a:gd name="connsiteX1" fmla="*/ 5007 w 373437"/>
              <a:gd name="connsiteY1" fmla="*/ 90759 h 253196"/>
              <a:gd name="connsiteX0" fmla="*/ 325896 w 375835"/>
              <a:gd name="connsiteY0" fmla="*/ 154087 h 199901"/>
              <a:gd name="connsiteX1" fmla="*/ 0 w 375835"/>
              <a:gd name="connsiteY1" fmla="*/ 0 h 199901"/>
              <a:gd name="connsiteX0" fmla="*/ 325896 w 375835"/>
              <a:gd name="connsiteY0" fmla="*/ 154087 h 199901"/>
              <a:gd name="connsiteX1" fmla="*/ 0 w 375835"/>
              <a:gd name="connsiteY1" fmla="*/ 0 h 199901"/>
              <a:gd name="connsiteX0" fmla="*/ 325896 w 325896"/>
              <a:gd name="connsiteY0" fmla="*/ 154087 h 158607"/>
              <a:gd name="connsiteX1" fmla="*/ 0 w 325896"/>
              <a:gd name="connsiteY1" fmla="*/ 0 h 158607"/>
              <a:gd name="connsiteX0" fmla="*/ 923906 w 923906"/>
              <a:gd name="connsiteY0" fmla="*/ 303590 h 303590"/>
              <a:gd name="connsiteX1" fmla="*/ 0 w 923906"/>
              <a:gd name="connsiteY1" fmla="*/ 0 h 303590"/>
              <a:gd name="connsiteX0" fmla="*/ 385001 w 385001"/>
              <a:gd name="connsiteY0" fmla="*/ 369649 h 369649"/>
              <a:gd name="connsiteX1" fmla="*/ 0 w 385001"/>
              <a:gd name="connsiteY1" fmla="*/ 0 h 369649"/>
              <a:gd name="connsiteX0" fmla="*/ 141625 w 141625"/>
              <a:gd name="connsiteY0" fmla="*/ 428754 h 428754"/>
              <a:gd name="connsiteX1" fmla="*/ 0 w 141625"/>
              <a:gd name="connsiteY1" fmla="*/ 0 h 428754"/>
            </a:gdLst>
            <a:ahLst/>
            <a:cxnLst>
              <a:cxn ang="0">
                <a:pos x="connsiteX0" y="connsiteY0"/>
              </a:cxn>
              <a:cxn ang="0">
                <a:pos x="connsiteX1" y="connsiteY1"/>
              </a:cxn>
            </a:cxnLst>
            <a:rect l="l" t="t" r="r" b="b"/>
            <a:pathLst>
              <a:path w="141625" h="428754">
                <a:moveTo>
                  <a:pt x="141625" y="428754"/>
                </a:moveTo>
                <a:cubicBezTo>
                  <a:pt x="49255" y="415015"/>
                  <a:pt x="49997" y="224624"/>
                  <a:pt x="0" y="0"/>
                </a:cubicBezTo>
              </a:path>
            </a:pathLst>
          </a:custGeom>
          <a:no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522012"/>
      </p:ext>
    </p:extLst>
  </p:cSld>
  <p:clrMapOvr>
    <a:masterClrMapping/>
  </p:clrMapOvr>
</p:sld>
</file>

<file path=ppt/theme/theme1.xml><?xml version="1.0" encoding="utf-8"?>
<a:theme xmlns:a="http://schemas.openxmlformats.org/drawingml/2006/main" name="GFDL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ESM April 2020" id="{20452F3A-26DC-4271-B82E-87B125EAE7BA}" vid="{702BF415-32BC-40EF-9A99-7147DE6ED66B}"/>
    </a:ext>
  </a:extLst>
</a:theme>
</file>

<file path=ppt/theme/theme2.xml><?xml version="1.0" encoding="utf-8"?>
<a:theme xmlns:a="http://schemas.openxmlformats.org/drawingml/2006/main" name="GFDL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dirty="0" smtClean="0"/>
        </a:defPPr>
      </a:lstStyle>
    </a:txDef>
  </a:objectDefaults>
  <a:extraClrSchemeLst/>
  <a:extLst>
    <a:ext uri="{05A4C25C-085E-4340-85A3-A5531E510DB2}">
      <thm15:themeFamily xmlns:thm15="http://schemas.microsoft.com/office/thememl/2012/main" name="CESM April 2020" id="{20452F3A-26DC-4271-B82E-87B125EAE7BA}" vid="{18C91375-472F-4BD5-B151-4DABB72657E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ff60116-7431-425d-b5af-077d7791bda4}" enabled="0" method="" siteId="{2ff60116-7431-425d-b5af-077d7791bda4}" removed="1"/>
</clbl:labelList>
</file>

<file path=docProps/app.xml><?xml version="1.0" encoding="utf-8"?>
<Properties xmlns="http://schemas.openxmlformats.org/officeDocument/2006/extended-properties" xmlns:vt="http://schemas.openxmlformats.org/officeDocument/2006/docPropsVTypes">
  <Template>GFDL</Template>
  <TotalTime>7785</TotalTime>
  <Words>1744</Words>
  <Application>Microsoft Office PowerPoint</Application>
  <PresentationFormat>Widescreen</PresentationFormat>
  <Paragraphs>359</Paragraphs>
  <Slides>19</Slides>
  <Notes>5</Notes>
  <HiddenSlides>0</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Calibri</vt:lpstr>
      <vt:lpstr>Comic Sans MS</vt:lpstr>
      <vt:lpstr>Consolas</vt:lpstr>
      <vt:lpstr>Courier New</vt:lpstr>
      <vt:lpstr>Futura Md BT</vt:lpstr>
      <vt:lpstr>Symbol</vt:lpstr>
      <vt:lpstr>Times New Roman</vt:lpstr>
      <vt:lpstr>GFDL title</vt:lpstr>
      <vt:lpstr>GFDL content</vt:lpstr>
      <vt:lpstr>PowerPoint Presentation</vt:lpstr>
      <vt:lpstr>MOM/SIS history</vt:lpstr>
      <vt:lpstr>MOM6/SIS2 history</vt:lpstr>
      <vt:lpstr>Coupling (sea-)ice to MOM6</vt:lpstr>
      <vt:lpstr>Concurrent Coupling</vt:lpstr>
      <vt:lpstr>Ocean-ice instabilities of the concurrent coupled algorithm</vt:lpstr>
      <vt:lpstr>Concurrent/Embedded Ice Coupling</vt:lpstr>
      <vt:lpstr>Particle Icebergs</vt:lpstr>
      <vt:lpstr>Iceberg improvements: 1. finite size</vt:lpstr>
      <vt:lpstr>Iceberg improvements: 2. interactions</vt:lpstr>
      <vt:lpstr>Iceberg improvements: 3. bonds</vt:lpstr>
      <vt:lpstr>Idealized iceberg calving and breaking</vt:lpstr>
      <vt:lpstr>Ice shelf cavities</vt:lpstr>
      <vt:lpstr>Ice shelf edges</vt:lpstr>
      <vt:lpstr>Where we are now</vt:lpstr>
      <vt:lpstr>KID to iKID</vt:lpstr>
      <vt:lpstr>Modelling a break up event (A68a)</vt:lpstr>
      <vt:lpstr>Foundations for floe-resolving sea-ice model</vt:lpstr>
      <vt:lpstr>Future plans with ice</vt:lpstr>
    </vt:vector>
  </TitlesOfParts>
  <Company>Princeton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Alistair J. Adcroft</dc:creator>
  <cp:lastModifiedBy>Alistair J. Adcroft</cp:lastModifiedBy>
  <cp:revision>3</cp:revision>
  <dcterms:created xsi:type="dcterms:W3CDTF">2020-04-09T18:46:22Z</dcterms:created>
  <dcterms:modified xsi:type="dcterms:W3CDTF">2022-11-15T14:08:04Z</dcterms:modified>
</cp:coreProperties>
</file>