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6" r:id="rId4"/>
    <p:sldId id="267" r:id="rId5"/>
    <p:sldId id="276" r:id="rId6"/>
    <p:sldId id="277" r:id="rId7"/>
    <p:sldId id="278" r:id="rId8"/>
    <p:sldId id="279" r:id="rId9"/>
    <p:sldId id="272" r:id="rId10"/>
    <p:sldId id="268" r:id="rId11"/>
    <p:sldId id="262" r:id="rId12"/>
    <p:sldId id="270" r:id="rId13"/>
    <p:sldId id="269" r:id="rId14"/>
    <p:sldId id="271" r:id="rId15"/>
    <p:sldId id="264" r:id="rId16"/>
    <p:sldId id="273" r:id="rId17"/>
    <p:sldId id="280" r:id="rId18"/>
    <p:sldId id="281" r:id="rId19"/>
    <p:sldId id="265" r:id="rId20"/>
    <p:sldId id="274" r:id="rId21"/>
    <p:sldId id="258" r:id="rId22"/>
    <p:sldId id="257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242E-152F-A743-AEF2-D6153BA88165}" type="datetimeFigureOut">
              <a:rPr lang="en-US" smtClean="0"/>
              <a:t>7/05/18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30A-E6B7-4A4F-B126-86200B86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8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242E-152F-A743-AEF2-D6153BA88165}" type="datetimeFigureOut">
              <a:rPr lang="en-US" smtClean="0"/>
              <a:t>7/05/18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30A-E6B7-4A4F-B126-86200B86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8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242E-152F-A743-AEF2-D6153BA88165}" type="datetimeFigureOut">
              <a:rPr lang="en-US" smtClean="0"/>
              <a:t>7/05/18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30A-E6B7-4A4F-B126-86200B86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3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242E-152F-A743-AEF2-D6153BA88165}" type="datetimeFigureOut">
              <a:rPr lang="en-US" smtClean="0"/>
              <a:t>7/05/18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30A-E6B7-4A4F-B126-86200B86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5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242E-152F-A743-AEF2-D6153BA88165}" type="datetimeFigureOut">
              <a:rPr lang="en-US" smtClean="0"/>
              <a:t>7/05/18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30A-E6B7-4A4F-B126-86200B86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1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242E-152F-A743-AEF2-D6153BA88165}" type="datetimeFigureOut">
              <a:rPr lang="en-US" smtClean="0"/>
              <a:t>7/05/18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30A-E6B7-4A4F-B126-86200B86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7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242E-152F-A743-AEF2-D6153BA88165}" type="datetimeFigureOut">
              <a:rPr lang="en-US" smtClean="0"/>
              <a:t>7/05/18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30A-E6B7-4A4F-B126-86200B86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8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242E-152F-A743-AEF2-D6153BA88165}" type="datetimeFigureOut">
              <a:rPr lang="en-US" smtClean="0"/>
              <a:t>7/05/18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30A-E6B7-4A4F-B126-86200B86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1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242E-152F-A743-AEF2-D6153BA88165}" type="datetimeFigureOut">
              <a:rPr lang="en-US" smtClean="0"/>
              <a:t>7/05/18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30A-E6B7-4A4F-B126-86200B86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242E-152F-A743-AEF2-D6153BA88165}" type="datetimeFigureOut">
              <a:rPr lang="en-US" smtClean="0"/>
              <a:t>7/05/18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30A-E6B7-4A4F-B126-86200B86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3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E242E-152F-A743-AEF2-D6153BA88165}" type="datetimeFigureOut">
              <a:rPr lang="en-US" smtClean="0"/>
              <a:t>7/05/18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330A-E6B7-4A4F-B126-86200B86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E242E-152F-A743-AEF2-D6153BA88165}" type="datetimeFigureOut">
              <a:rPr lang="en-US" smtClean="0"/>
              <a:t>7/05/18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3330A-E6B7-4A4F-B126-86200B86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projection simulations using </a:t>
            </a:r>
            <a:r>
              <a:rPr lang="en-US" dirty="0" smtClean="0"/>
              <a:t>COSIMA ocean</a:t>
            </a:r>
            <a:r>
              <a:rPr lang="en-US" dirty="0"/>
              <a:t>-ice models</a:t>
            </a:r>
          </a:p>
        </p:txBody>
      </p:sp>
    </p:spTree>
    <p:extLst>
      <p:ext uri="{BB962C8B-B14F-4D97-AF65-F5344CB8AC3E}">
        <p14:creationId xmlns:p14="http://schemas.microsoft.com/office/powerpoint/2010/main" val="637913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579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9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A6A6A6"/>
                </a:solidFill>
              </a:rPr>
              <a:t>F</a:t>
            </a:r>
            <a:r>
              <a:rPr lang="en-US" dirty="0" smtClean="0">
                <a:solidFill>
                  <a:srgbClr val="A6A6A6"/>
                </a:solidFill>
              </a:rPr>
              <a:t>uture </a:t>
            </a:r>
            <a:r>
              <a:rPr lang="en-US" dirty="0">
                <a:solidFill>
                  <a:srgbClr val="A6A6A6"/>
                </a:solidFill>
              </a:rPr>
              <a:t>projection simulations using </a:t>
            </a:r>
            <a:r>
              <a:rPr lang="en-US" dirty="0" smtClean="0">
                <a:solidFill>
                  <a:srgbClr val="A6A6A6"/>
                </a:solidFill>
              </a:rPr>
              <a:t>COSIMA ocean</a:t>
            </a:r>
            <a:r>
              <a:rPr lang="en-US" dirty="0">
                <a:solidFill>
                  <a:srgbClr val="A6A6A6"/>
                </a:solidFill>
              </a:rPr>
              <a:t>-ice models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5595"/>
          <a:stretch/>
        </p:blipFill>
        <p:spPr>
          <a:xfrm>
            <a:off x="387684" y="1474871"/>
            <a:ext cx="8248316" cy="522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9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9" y="735932"/>
            <a:ext cx="4737100" cy="78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9888"/>
          <a:stretch/>
        </p:blipFill>
        <p:spPr>
          <a:xfrm>
            <a:off x="1842385" y="1378657"/>
            <a:ext cx="6041615" cy="1341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6280" y="2720178"/>
            <a:ext cx="164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Times New Roman"/>
                <a:cs typeface="Times New Roman"/>
              </a:rPr>
              <a:t>Q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lw</a:t>
            </a:r>
            <a:r>
              <a:rPr lang="en-US" sz="2400" dirty="0" smtClean="0">
                <a:latin typeface="Times New Roman"/>
                <a:cs typeface="Times New Roman"/>
              </a:rPr>
              <a:t> ~ SST</a:t>
            </a:r>
            <a:r>
              <a:rPr lang="en-US" sz="2400" baseline="30000" dirty="0" smtClean="0">
                <a:latin typeface="Times New Roman"/>
                <a:cs typeface="Times New Roman"/>
              </a:rPr>
              <a:t>4</a:t>
            </a:r>
            <a:endParaRPr lang="en-US" sz="2400" baseline="300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578" t="45419" r="4386" b="8967"/>
          <a:stretch/>
        </p:blipFill>
        <p:spPr>
          <a:xfrm>
            <a:off x="3903578" y="3915761"/>
            <a:ext cx="5013159" cy="1926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2642" y="341451"/>
            <a:ext cx="2552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Air-sea heat fluxes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03578" y="3454096"/>
            <a:ext cx="1678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Wind stress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8679" y="3919193"/>
            <a:ext cx="2394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Air-sea FW fluxes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8679" y="4595330"/>
            <a:ext cx="3210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Net FW flux </a:t>
            </a:r>
            <a:r>
              <a:rPr lang="en-US" sz="2400" dirty="0" smtClean="0">
                <a:latin typeface="Times New Roman"/>
                <a:cs typeface="Times New Roman"/>
              </a:rPr>
              <a:t>= P + R – E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                  + G + B</a:t>
            </a:r>
          </a:p>
        </p:txBody>
      </p:sp>
    </p:spTree>
    <p:extLst>
      <p:ext uri="{BB962C8B-B14F-4D97-AF65-F5344CB8AC3E}">
        <p14:creationId xmlns:p14="http://schemas.microsoft.com/office/powerpoint/2010/main" val="1443670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737"/>
            <a:ext cx="9144000" cy="38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7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806" y="0"/>
            <a:ext cx="360523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522" y="5532927"/>
            <a:ext cx="214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Naughten</a:t>
            </a:r>
            <a:r>
              <a:rPr lang="en-US" dirty="0" smtClean="0"/>
              <a:t> et al. 2018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5027"/>
            <a:ext cx="4526779" cy="290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62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projection simulations using </a:t>
            </a:r>
            <a:r>
              <a:rPr lang="en-US" dirty="0" smtClean="0"/>
              <a:t>COSIMA ocean</a:t>
            </a:r>
            <a:r>
              <a:rPr lang="en-US" dirty="0"/>
              <a:t>-ice models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393"/>
            <a:ext cx="9144000" cy="47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46"/>
            <a:ext cx="9143999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Not unlike flux-adjusted </a:t>
            </a:r>
            <a:br>
              <a:rPr lang="en-US" dirty="0" smtClean="0"/>
            </a:br>
            <a:r>
              <a:rPr lang="en-US" dirty="0" smtClean="0"/>
              <a:t>coupled models…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92120"/>
            <a:ext cx="29210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949" y="2244770"/>
            <a:ext cx="3721100" cy="299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5091" y="4023946"/>
            <a:ext cx="69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</a:t>
            </a:r>
            <a:r>
              <a:rPr lang="en-US" sz="2400" dirty="0" err="1" smtClean="0">
                <a:latin typeface="Symbol" charset="2"/>
                <a:cs typeface="Symbol" charset="2"/>
              </a:rPr>
              <a:t>dt</a:t>
            </a:r>
            <a:endParaRPr lang="en-US" sz="24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1196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92120"/>
            <a:ext cx="29210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949" y="2244770"/>
            <a:ext cx="3721100" cy="299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5091" y="4023946"/>
            <a:ext cx="69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</a:t>
            </a:r>
            <a:r>
              <a:rPr lang="en-US" sz="2400" dirty="0" err="1" smtClean="0">
                <a:latin typeface="Symbol" charset="2"/>
                <a:cs typeface="Symbol" charset="2"/>
              </a:rPr>
              <a:t>dt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4179" y="2383094"/>
            <a:ext cx="2238064" cy="830997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OBSERVED T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, </a:t>
            </a:r>
          </a:p>
          <a:p>
            <a:pPr algn="ctr"/>
            <a:r>
              <a:rPr lang="en-US" sz="2400" dirty="0" smtClean="0"/>
              <a:t>U, V,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sw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803867" y="3276966"/>
            <a:ext cx="678963" cy="11745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45799" y="2277872"/>
            <a:ext cx="2238064" cy="830997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OBSERVED T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, </a:t>
            </a:r>
          </a:p>
          <a:p>
            <a:pPr algn="ctr"/>
            <a:r>
              <a:rPr lang="en-US" sz="2400" dirty="0" smtClean="0"/>
              <a:t>U, V,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sw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004900" y="3108869"/>
            <a:ext cx="678963" cy="13803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11748" y="662317"/>
            <a:ext cx="2238064" cy="1200328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CMIP5 ‘climatological’</a:t>
            </a:r>
          </a:p>
          <a:p>
            <a:pPr algn="ctr"/>
            <a:r>
              <a:rPr lang="en-US" sz="2400" dirty="0" smtClean="0"/>
              <a:t>T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, U, V,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sw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6610" y="1031392"/>
            <a:ext cx="2654506" cy="830997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CMIP5 projected</a:t>
            </a:r>
          </a:p>
          <a:p>
            <a:pPr algn="ctr"/>
            <a:r>
              <a:rPr lang="en-US" sz="2400" dirty="0" smtClean="0"/>
              <a:t> T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, U, V,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sw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08320" y="1855974"/>
            <a:ext cx="648290" cy="42189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777059" y="1862389"/>
            <a:ext cx="389775" cy="3823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962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640"/>
            <a:ext cx="9144000" cy="24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32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projection simulations using </a:t>
            </a:r>
            <a:r>
              <a:rPr lang="en-US" dirty="0" smtClean="0"/>
              <a:t>COSIMA ocean</a:t>
            </a:r>
            <a:r>
              <a:rPr lang="en-US" dirty="0"/>
              <a:t>-ice models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935840"/>
            <a:ext cx="8890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uture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projection simulations using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COSIMA ocean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-ice models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282"/>
          <a:stretch/>
        </p:blipFill>
        <p:spPr>
          <a:xfrm>
            <a:off x="0" y="1577474"/>
            <a:ext cx="9144000" cy="52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43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projection simulations using </a:t>
            </a:r>
            <a:r>
              <a:rPr lang="en-US" dirty="0" smtClean="0"/>
              <a:t>COSIMA ocean</a:t>
            </a:r>
            <a:r>
              <a:rPr lang="en-US" dirty="0"/>
              <a:t>-ice models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100"/>
            <a:ext cx="9144000" cy="32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7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projection simulations using </a:t>
            </a:r>
            <a:r>
              <a:rPr lang="en-US" dirty="0" smtClean="0"/>
              <a:t>COSIMA ocean</a:t>
            </a:r>
            <a:r>
              <a:rPr lang="en-US" dirty="0"/>
              <a:t>-ice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57" y="1820445"/>
            <a:ext cx="8618511" cy="4617872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900" dirty="0" smtClean="0">
                <a:solidFill>
                  <a:schemeClr val="tx1"/>
                </a:solidFill>
              </a:rPr>
              <a:t>Applications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Future ocean circulation, AMOC, AABW etc.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Future projections of EKE change, ACC dynamics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Ocean heat uptake?  Distribution, rate etc.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High-res projections of sea-ice changes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Coastal circulation and hydrographic change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Coupled carbon?</a:t>
            </a:r>
          </a:p>
          <a:p>
            <a:pPr lvl="2"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91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2295"/>
            <a:ext cx="8229600" cy="4525963"/>
          </a:xfrm>
        </p:spPr>
        <p:txBody>
          <a:bodyPr/>
          <a:lstStyle/>
          <a:p>
            <a:r>
              <a:rPr lang="en-US" dirty="0" smtClean="0"/>
              <a:t>Problems / issues:</a:t>
            </a:r>
          </a:p>
          <a:p>
            <a:pPr lvl="1"/>
            <a:r>
              <a:rPr lang="en-US" dirty="0" smtClean="0"/>
              <a:t>Net T</a:t>
            </a:r>
            <a:r>
              <a:rPr lang="en-US" baseline="-25000" dirty="0" smtClean="0"/>
              <a:t>A</a:t>
            </a:r>
            <a:r>
              <a:rPr lang="en-US" dirty="0" smtClean="0"/>
              <a:t> warming already prescribed</a:t>
            </a:r>
          </a:p>
          <a:p>
            <a:pPr lvl="1"/>
            <a:r>
              <a:rPr lang="en-US" dirty="0" smtClean="0"/>
              <a:t>CMIP5 // JRA55 biases can be strong</a:t>
            </a:r>
          </a:p>
          <a:p>
            <a:pPr lvl="1"/>
            <a:r>
              <a:rPr lang="en-US" dirty="0" smtClean="0"/>
              <a:t>Separation of wind, heat &amp; FW components?</a:t>
            </a:r>
          </a:p>
          <a:p>
            <a:pPr lvl="1"/>
            <a:r>
              <a:rPr lang="en-US" dirty="0" smtClean="0"/>
              <a:t>Transient vs. Snapshot approach?</a:t>
            </a:r>
          </a:p>
          <a:p>
            <a:pPr lvl="1"/>
            <a:r>
              <a:rPr lang="en-US" dirty="0" smtClean="0"/>
              <a:t>Missing melt-water</a:t>
            </a:r>
          </a:p>
          <a:p>
            <a:pPr lvl="1"/>
            <a:r>
              <a:rPr lang="en-US" dirty="0" smtClean="0"/>
              <a:t>Expensive at 0.1 degree resolution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84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Future projection simulations using COSIMA ocean-ice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24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projection simulations using </a:t>
            </a:r>
            <a:r>
              <a:rPr lang="en-US" dirty="0" smtClean="0"/>
              <a:t>COSIMA ocean</a:t>
            </a:r>
            <a:r>
              <a:rPr lang="en-US" dirty="0"/>
              <a:t>-ice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21041"/>
            <a:ext cx="7678822" cy="4161589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Jan spoke about a poor-person’s version of this – step change.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Kaitlin’s approach (akin to flux-adjusted experiments!)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Uses?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dirty="0" smtClean="0"/>
              <a:t>Future projections of EKE change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dirty="0" smtClean="0"/>
              <a:t>Future circulation fields, AMOC etc.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dirty="0" smtClean="0"/>
              <a:t>Ocean heat uptake?  Distribution, rate etc.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dirty="0" smtClean="0"/>
              <a:t>Projections of sea-ice changes?</a:t>
            </a:r>
          </a:p>
          <a:p>
            <a:pPr marL="1371600" lvl="2" indent="-457200" algn="l">
              <a:buFont typeface="Arial"/>
              <a:buChar char="•"/>
            </a:pPr>
            <a:endParaRPr lang="en-US" dirty="0"/>
          </a:p>
          <a:p>
            <a:pPr marL="1371600" lvl="2" indent="-457200" algn="l">
              <a:buFont typeface="Arial"/>
              <a:buChar char="•"/>
            </a:pPr>
            <a:endParaRPr lang="en-US" dirty="0" smtClean="0"/>
          </a:p>
          <a:p>
            <a:pPr marL="1371600" lvl="2" indent="-457200" algn="l">
              <a:buFont typeface="Arial"/>
              <a:buChar char="•"/>
            </a:pPr>
            <a:r>
              <a:rPr lang="en-US" dirty="0" smtClean="0"/>
              <a:t>Other: Andy shout out.</a:t>
            </a:r>
          </a:p>
        </p:txBody>
      </p:sp>
    </p:spTree>
    <p:extLst>
      <p:ext uri="{BB962C8B-B14F-4D97-AF65-F5344CB8AC3E}">
        <p14:creationId xmlns:p14="http://schemas.microsoft.com/office/powerpoint/2010/main" val="277449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uture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projection simulations using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COSIMA ocean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-ice 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447"/>
            <a:ext cx="9144000" cy="46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8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uture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projection simulations using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COSIMA ocean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-ice 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447"/>
            <a:ext cx="9144000" cy="4688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638924">
            <a:off x="1129142" y="4458992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JRA55   CORE IAF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689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projection simulations using </a:t>
            </a:r>
            <a:r>
              <a:rPr lang="en-US" dirty="0" smtClean="0"/>
              <a:t>COSIMA ocean</a:t>
            </a:r>
            <a:r>
              <a:rPr lang="en-US" dirty="0"/>
              <a:t>-ice models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6" b="30862"/>
          <a:stretch/>
        </p:blipFill>
        <p:spPr bwMode="auto">
          <a:xfrm>
            <a:off x="5439822" y="4840145"/>
            <a:ext cx="3704178" cy="153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74871"/>
            <a:ext cx="8646795" cy="505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638801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Spence et al.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4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projection simulations using </a:t>
            </a:r>
            <a:r>
              <a:rPr lang="en-US" dirty="0" smtClean="0"/>
              <a:t>COSIMA ocean</a:t>
            </a:r>
            <a:r>
              <a:rPr lang="en-US" dirty="0"/>
              <a:t>-ice models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935840"/>
            <a:ext cx="8890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0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projection simulations using </a:t>
            </a:r>
            <a:r>
              <a:rPr lang="en-US" dirty="0" smtClean="0"/>
              <a:t>COSIMA ocean</a:t>
            </a:r>
            <a:r>
              <a:rPr lang="en-US" dirty="0"/>
              <a:t>-ice models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6" b="30862"/>
          <a:stretch/>
        </p:blipFill>
        <p:spPr bwMode="auto">
          <a:xfrm>
            <a:off x="5439822" y="4840145"/>
            <a:ext cx="3704178" cy="153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74871"/>
            <a:ext cx="8646795" cy="505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638801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Spence et al.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6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projection simulations using </a:t>
            </a:r>
            <a:r>
              <a:rPr lang="en-US" dirty="0" smtClean="0"/>
              <a:t>COSIMA ocean</a:t>
            </a:r>
            <a:r>
              <a:rPr lang="en-US" dirty="0"/>
              <a:t>-ice models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6" b="30862"/>
          <a:stretch/>
        </p:blipFill>
        <p:spPr bwMode="auto">
          <a:xfrm>
            <a:off x="5439822" y="4840145"/>
            <a:ext cx="3704178" cy="153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74871"/>
            <a:ext cx="8646795" cy="505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6388015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Spence et al. 2014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844" y="482471"/>
            <a:ext cx="5192151" cy="4026916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8346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00"/>
            <a:ext cx="9144000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0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383</Words>
  <Application>Microsoft Macintosh PowerPoint</Application>
  <PresentationFormat>On-screen Show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Future projection simulations using COSIMA ocean-ice models</vt:lpstr>
      <vt:lpstr>Future projection simulations using COSIMA ocean-ice models</vt:lpstr>
      <vt:lpstr>Future projection simulations using COSIMA ocean-ice models</vt:lpstr>
      <vt:lpstr>Future projection simulations using COSIMA ocean-ice models</vt:lpstr>
      <vt:lpstr>Future projection simulations using COSIMA ocean-ice models</vt:lpstr>
      <vt:lpstr>Future projection simulations using COSIMA ocean-ice models</vt:lpstr>
      <vt:lpstr>Future projection simulations using COSIMA ocean-ice models</vt:lpstr>
      <vt:lpstr>Future projection simulations using COSIMA ocean-ice models</vt:lpstr>
      <vt:lpstr>PowerPoint Presentation</vt:lpstr>
      <vt:lpstr>PowerPoint Presentation</vt:lpstr>
      <vt:lpstr>Future projection simulations using COSIMA ocean-ice models</vt:lpstr>
      <vt:lpstr>PowerPoint Presentation</vt:lpstr>
      <vt:lpstr>PowerPoint Presentation</vt:lpstr>
      <vt:lpstr>PowerPoint Presentation</vt:lpstr>
      <vt:lpstr>Future projection simulations using COSIMA ocean-ice models</vt:lpstr>
      <vt:lpstr>Not unlike flux-adjusted  coupled models…</vt:lpstr>
      <vt:lpstr>PowerPoint Presentation</vt:lpstr>
      <vt:lpstr>PowerPoint Presentation</vt:lpstr>
      <vt:lpstr>Future projection simulations using COSIMA ocean-ice models</vt:lpstr>
      <vt:lpstr>Future projection simulations using COSIMA ocean-ice models</vt:lpstr>
      <vt:lpstr>Future projection simulations using COSIMA ocean-ice models</vt:lpstr>
      <vt:lpstr>PowerPoint Presentation</vt:lpstr>
      <vt:lpstr>Future projection simulations using COSIMA ocean-ice models</vt:lpstr>
    </vt:vector>
  </TitlesOfParts>
  <Company>CCRC UNSW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COSIMA TALK</dc:title>
  <dc:creator>Matthew England</dc:creator>
  <cp:lastModifiedBy>Matthew England</cp:lastModifiedBy>
  <cp:revision>15</cp:revision>
  <dcterms:created xsi:type="dcterms:W3CDTF">2018-05-07T01:32:11Z</dcterms:created>
  <dcterms:modified xsi:type="dcterms:W3CDTF">2018-05-07T22:32:36Z</dcterms:modified>
</cp:coreProperties>
</file>